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  <p:sldMasterId id="2147484099" r:id="rId2"/>
  </p:sldMasterIdLst>
  <p:notesMasterIdLst>
    <p:notesMasterId r:id="rId16"/>
  </p:notesMasterIdLst>
  <p:sldIdLst>
    <p:sldId id="256" r:id="rId3"/>
    <p:sldId id="451" r:id="rId4"/>
    <p:sldId id="444" r:id="rId5"/>
    <p:sldId id="445" r:id="rId6"/>
    <p:sldId id="459" r:id="rId7"/>
    <p:sldId id="446" r:id="rId8"/>
    <p:sldId id="436" r:id="rId9"/>
    <p:sldId id="450" r:id="rId10"/>
    <p:sldId id="440" r:id="rId11"/>
    <p:sldId id="396" r:id="rId12"/>
    <p:sldId id="447" r:id="rId13"/>
    <p:sldId id="442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030F11"/>
    <a:srgbClr val="FF9900"/>
    <a:srgbClr val="FFFF66"/>
    <a:srgbClr val="000099"/>
    <a:srgbClr val="C4D2F8"/>
    <a:srgbClr val="04171A"/>
    <a:srgbClr val="FEC4BE"/>
    <a:srgbClr val="73F1AF"/>
    <a:srgbClr val="70A8B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46" autoAdjust="0"/>
    <p:restoredTop sz="98649" autoAdjust="0"/>
  </p:normalViewPr>
  <p:slideViewPr>
    <p:cSldViewPr>
      <p:cViewPr varScale="1">
        <p:scale>
          <a:sx n="115" d="100"/>
          <a:sy n="115" d="100"/>
        </p:scale>
        <p:origin x="-15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3.xlsx"/><Relationship Id="rId1" Type="http://schemas.openxmlformats.org/officeDocument/2006/relationships/image" Target="../media/image3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image" Target="../media/image2.jpeg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solidFill>
          <a:schemeClr val="accent6">
            <a:lumMod val="60000"/>
            <a:lumOff val="40000"/>
          </a:schemeClr>
        </a:solidFill>
        <a:ln w="25400">
          <a:noFill/>
        </a:ln>
      </c:spPr>
    </c:sideWall>
    <c:backWall>
      <c:spPr>
        <a:solidFill>
          <a:schemeClr val="accent6">
            <a:lumMod val="60000"/>
            <a:lumOff val="40000"/>
          </a:schemeClr>
        </a:solidFill>
      </c:spPr>
    </c:backWall>
    <c:plotArea>
      <c:layout>
        <c:manualLayout>
          <c:layoutTarget val="inner"/>
          <c:xMode val="edge"/>
          <c:yMode val="edge"/>
          <c:x val="7.9789584441521316E-2"/>
          <c:y val="0.12636675242450085"/>
          <c:w val="0.92574144236157896"/>
          <c:h val="0.74623199327809753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FF9900"/>
              </a:solidFill>
              <a:ln w="19284">
                <a:solidFill>
                  <a:schemeClr val="tx1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714-48F5-847C-04BAD0B695F5}"/>
              </c:ext>
            </c:extLst>
          </c:dPt>
          <c:dPt>
            <c:idx val="1"/>
            <c:spPr>
              <a:solidFill>
                <a:schemeClr val="accent4">
                  <a:lumMod val="75000"/>
                </a:schemeClr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714-48F5-847C-04BAD0B695F5}"/>
              </c:ext>
            </c:extLst>
          </c:dPt>
          <c:dPt>
            <c:idx val="2"/>
            <c:spPr>
              <a:solidFill>
                <a:srgbClr val="FF9900"/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714-48F5-847C-04BAD0B695F5}"/>
              </c:ext>
            </c:extLst>
          </c:dPt>
          <c:dPt>
            <c:idx val="3"/>
            <c:spPr>
              <a:solidFill>
                <a:schemeClr val="accent4">
                  <a:lumMod val="75000"/>
                </a:schemeClr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714-48F5-847C-04BAD0B695F5}"/>
              </c:ext>
            </c:extLst>
          </c:dPt>
          <c:dPt>
            <c:idx val="4"/>
            <c:spPr>
              <a:solidFill>
                <a:srgbClr val="FF9900"/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8714-48F5-847C-04BAD0B695F5}"/>
              </c:ext>
            </c:extLst>
          </c:dPt>
          <c:dPt>
            <c:idx val="5"/>
            <c:spPr>
              <a:solidFill>
                <a:schemeClr val="accent4">
                  <a:lumMod val="75000"/>
                </a:schemeClr>
              </a:solidFill>
              <a:ln w="19284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714-48F5-847C-04BAD0B695F5}"/>
              </c:ext>
            </c:extLst>
          </c:dPt>
          <c:dLbls>
            <c:dLbl>
              <c:idx val="0"/>
              <c:layout>
                <c:manualLayout>
                  <c:x val="8.2962382298869888E-2"/>
                  <c:y val="-8.8771076935919499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>
                            <a:lumMod val="10000"/>
                          </a:schemeClr>
                        </a:solidFill>
                      </a:defRPr>
                    </a:pPr>
                    <a:r>
                      <a:rPr lang="ru-RU" dirty="0" smtClean="0"/>
                      <a:t>8063,6</a:t>
                    </a:r>
                    <a:endParaRPr lang="en-US" dirty="0"/>
                  </a:p>
                </c:rich>
              </c:tx>
              <c:spPr>
                <a:solidFill>
                  <a:srgbClr val="C4D2F8"/>
                </a:solidFill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14-48F5-847C-04BAD0B695F5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14-48F5-847C-04BAD0B695F5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14-48F5-847C-04BAD0B695F5}"/>
                </c:ext>
              </c:extLst>
            </c:dLbl>
            <c:dLbl>
              <c:idx val="3"/>
              <c:layout>
                <c:manualLayout>
                  <c:x val="-4.7407075599354219E-2"/>
                  <c:y val="-0.1113618768651674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>
                            <a:lumMod val="10000"/>
                          </a:schemeClr>
                        </a:solidFill>
                      </a:defRPr>
                    </a:pPr>
                    <a:r>
                      <a:rPr lang="ru-RU" dirty="0" smtClean="0"/>
                      <a:t>6316,7</a:t>
                    </a:r>
                    <a:endParaRPr lang="en-US" dirty="0"/>
                  </a:p>
                </c:rich>
              </c:tx>
              <c:spPr>
                <a:solidFill>
                  <a:srgbClr val="C4D2F8"/>
                </a:solidFill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14-48F5-847C-04BAD0B695F5}"/>
                </c:ext>
              </c:extLst>
            </c:dLbl>
            <c:dLbl>
              <c:idx val="4"/>
              <c:layout>
                <c:manualLayout>
                  <c:x val="7.4073555623990969E-2"/>
                  <c:y val="-0.1292135890049922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>
                            <a:lumMod val="10000"/>
                          </a:schemeClr>
                        </a:solidFill>
                      </a:defRPr>
                    </a:pPr>
                    <a:r>
                      <a:rPr lang="ru-RU" dirty="0" smtClean="0"/>
                      <a:t>6558,4</a:t>
                    </a:r>
                    <a:endParaRPr lang="en-US" dirty="0"/>
                  </a:p>
                </c:rich>
              </c:tx>
              <c:spPr>
                <a:solidFill>
                  <a:srgbClr val="C4D2F8"/>
                </a:solidFill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714-48F5-847C-04BAD0B695F5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714-48F5-847C-04BAD0B695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Sheet1!$A$1:$F$1</c:f>
              <c:numCache>
                <c:formatCode>General</c:formatCode>
                <c:ptCount val="6"/>
                <c:pt idx="0">
                  <c:v>2026</c:v>
                </c:pt>
                <c:pt idx="2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Sheet1!$A$2:$F$2</c:f>
              <c:numCache>
                <c:formatCode>0.0</c:formatCode>
                <c:ptCount val="6"/>
                <c:pt idx="0">
                  <c:v>8063.6</c:v>
                </c:pt>
                <c:pt idx="1">
                  <c:v>8063.6</c:v>
                </c:pt>
                <c:pt idx="2">
                  <c:v>6316.7</c:v>
                </c:pt>
                <c:pt idx="3">
                  <c:v>6316.7</c:v>
                </c:pt>
                <c:pt idx="4">
                  <c:v>6558.4</c:v>
                </c:pt>
                <c:pt idx="5">
                  <c:v>6558.4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714-48F5-847C-04BAD0B695F5}"/>
            </c:ext>
          </c:extLst>
        </c:ser>
        <c:dLbls>
          <c:showVal val="1"/>
        </c:dLbls>
        <c:gapWidth val="60"/>
        <c:gapDepth val="0"/>
        <c:shape val="cylinder"/>
        <c:axId val="88519808"/>
        <c:axId val="88521344"/>
        <c:axId val="0"/>
      </c:bar3DChart>
      <c:catAx>
        <c:axId val="88519808"/>
        <c:scaling>
          <c:orientation val="minMax"/>
        </c:scaling>
        <c:delete val="1"/>
        <c:axPos val="b"/>
        <c:numFmt formatCode="General" sourceLinked="1"/>
        <c:tickLblPos val="low"/>
        <c:crossAx val="88521344"/>
        <c:crosses val="autoZero"/>
        <c:auto val="1"/>
        <c:lblAlgn val="ctr"/>
        <c:lblOffset val="100"/>
        <c:tickLblSkip val="1"/>
        <c:tickMarkSkip val="1"/>
      </c:catAx>
      <c:valAx>
        <c:axId val="88521344"/>
        <c:scaling>
          <c:orientation val="minMax"/>
          <c:max val="12000"/>
          <c:min val="0"/>
        </c:scaling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0.0" sourceLinked="1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9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8519808"/>
        <c:crosses val="autoZero"/>
        <c:crossBetween val="between"/>
        <c:majorUnit val="2000"/>
        <c:minorUnit val="2000"/>
      </c:valAx>
      <c:spPr>
        <a:noFill/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-3.8580246913580245E-2"/>
                  <c:y val="2.419353552631009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1127,0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1.0802469135802472E-2"/>
                  <c:y val="4.339941546034264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1229,8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29-4712-AC97-F8C9D80A3F93}"/>
                </c:ext>
              </c:extLst>
            </c:dLbl>
            <c:dLbl>
              <c:idx val="2"/>
              <c:layout>
                <c:manualLayout>
                  <c:x val="9.2591377466705576E-3"/>
                  <c:y val="4.5333376467187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1277,5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29-4712-AC97-F8C9D80A3F93}"/>
                </c:ext>
              </c:extLst>
            </c:dLbl>
            <c:dLbl>
              <c:idx val="3"/>
              <c:layout>
                <c:manualLayout>
                  <c:x val="0"/>
                  <c:y val="-1.4466547759997467E-2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1327,5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>
                <c:manualLayout>
                  <c:x val="2.777777777777779E-2"/>
                  <c:y val="-1.7359857311996959E-2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1380,7</a:t>
                    </a:r>
                    <a:endParaRPr lang="en-US"/>
                  </a:p>
                </c:rich>
              </c:tx>
              <c:showVal val="1"/>
            </c:dLbl>
            <c:spPr>
              <a:noFill/>
            </c:spPr>
            <c:txPr>
              <a:bodyPr/>
              <a:lstStyle/>
              <a:p>
                <a:pPr>
                  <a:defRPr sz="2400" b="1">
                    <a:solidFill>
                      <a:srgbClr val="030F1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План 2025 </c:v>
                </c:pt>
                <c:pt idx="1">
                  <c:v>Ожидаемое 2025</c:v>
                </c:pt>
                <c:pt idx="2">
                  <c:v>План 2026 </c:v>
                </c:pt>
                <c:pt idx="3">
                  <c:v>План 2027</c:v>
                </c:pt>
                <c:pt idx="4">
                  <c:v>План 2028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1127</c:v>
                </c:pt>
                <c:pt idx="1">
                  <c:v>1229.8</c:v>
                </c:pt>
                <c:pt idx="2">
                  <c:v>1277.5</c:v>
                </c:pt>
                <c:pt idx="3">
                  <c:v>1327.5</c:v>
                </c:pt>
                <c:pt idx="4">
                  <c:v>1380.7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D29-4712-AC97-F8C9D80A3F9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2.3148148148148147E-2"/>
                  <c:y val="-7.450796081593194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9281,0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D29-4712-AC97-F8C9D80A3F93}"/>
                </c:ext>
              </c:extLst>
            </c:dLbl>
            <c:dLbl>
              <c:idx val="1"/>
              <c:layout>
                <c:manualLayout>
                  <c:x val="9.2592592592592657E-3"/>
                  <c:y val="2.16847855431118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9463,6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2D29-4712-AC97-F8C9D80A3F93}"/>
                </c:ext>
              </c:extLst>
            </c:dLbl>
            <c:dLbl>
              <c:idx val="2"/>
              <c:layout>
                <c:manualLayout>
                  <c:x val="1.0802347623213712E-2"/>
                  <c:y val="-4.253233387334191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6786,1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2D29-4712-AC97-F8C9D80A3F93}"/>
                </c:ext>
              </c:extLst>
            </c:dLbl>
            <c:dLbl>
              <c:idx val="3"/>
              <c:layout>
                <c:manualLayout>
                  <c:x val="4.6296296296296311E-3"/>
                  <c:y val="2.314647641599594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4989,2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3C-410F-9F97-A4312772CD81}"/>
                </c:ext>
              </c:extLst>
            </c:dLbl>
            <c:dLbl>
              <c:idx val="4"/>
              <c:layout>
                <c:manualLayout>
                  <c:x val="-6.1729610187615446E-3"/>
                  <c:y val="-4.33996432799923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5177,7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3C-410F-9F97-A4312772CD81}"/>
                </c:ext>
              </c:extLst>
            </c:dLbl>
            <c:spPr>
              <a:noFill/>
            </c:spPr>
            <c:txPr>
              <a:bodyPr/>
              <a:lstStyle/>
              <a:p>
                <a:pPr>
                  <a:defRPr sz="24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План 2025 </c:v>
                </c:pt>
                <c:pt idx="1">
                  <c:v>Ожидаемое 2025</c:v>
                </c:pt>
                <c:pt idx="2">
                  <c:v>План 2026 </c:v>
                </c:pt>
                <c:pt idx="3">
                  <c:v>План 2027</c:v>
                </c:pt>
                <c:pt idx="4">
                  <c:v>План 2028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9281</c:v>
                </c:pt>
                <c:pt idx="1">
                  <c:v>9463.6</c:v>
                </c:pt>
                <c:pt idx="2">
                  <c:v>6786.1</c:v>
                </c:pt>
                <c:pt idx="3">
                  <c:v>4989.2</c:v>
                </c:pt>
                <c:pt idx="4">
                  <c:v>5177.7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D29-4712-AC97-F8C9D80A3F93}"/>
            </c:ext>
          </c:extLst>
        </c:ser>
        <c:dLbls>
          <c:showVal val="1"/>
        </c:dLbls>
        <c:shape val="box"/>
        <c:axId val="126899328"/>
        <c:axId val="126900864"/>
        <c:axId val="0"/>
      </c:bar3DChart>
      <c:catAx>
        <c:axId val="12689932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2000" b="1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900864"/>
        <c:crosses val="autoZero"/>
        <c:auto val="1"/>
        <c:lblAlgn val="ctr"/>
        <c:lblOffset val="100"/>
      </c:catAx>
      <c:valAx>
        <c:axId val="126900864"/>
        <c:scaling>
          <c:orientation val="minMax"/>
          <c:max val="1"/>
          <c:min val="0"/>
        </c:scaling>
        <c:delete val="1"/>
        <c:axPos val="l"/>
        <c:majorGridlines/>
        <c:numFmt formatCode="0%" sourceLinked="1"/>
        <c:tickLblPos val="nextTo"/>
        <c:crossAx val="126899328"/>
        <c:crosses val="autoZero"/>
        <c:crossBetween val="between"/>
        <c:majorUnit val="0.2"/>
        <c:minorUnit val="0.2"/>
      </c:valAx>
    </c:plotArea>
    <c:legend>
      <c:legendPos val="r"/>
      <c:layout/>
      <c:txPr>
        <a:bodyPr/>
        <a:lstStyle/>
        <a:p>
          <a:pPr>
            <a:defRPr sz="160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459063320239952"/>
          <c:w val="0.67817040086192493"/>
          <c:h val="0.60034555438683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2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261-433D-A8C4-76AA70BD1663}"/>
              </c:ext>
            </c:extLst>
          </c:dPt>
          <c:dPt>
            <c:idx val="4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261-433D-A8C4-76AA70BD1663}"/>
              </c:ext>
            </c:extLst>
          </c:dPt>
          <c:dPt>
            <c:idx val="5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261-433D-A8C4-76AA70BD1663}"/>
              </c:ext>
            </c:extLst>
          </c:dPt>
          <c:dPt>
            <c:idx val="6"/>
            <c:spPr>
              <a:solidFill>
                <a:srgbClr val="FF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261-433D-A8C4-76AA70BD1663}"/>
              </c:ext>
            </c:extLst>
          </c:dPt>
          <c:dPt>
            <c:idx val="8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261-433D-A8C4-76AA70BD1663}"/>
              </c:ext>
            </c:extLst>
          </c:dPt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3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ru-RU"/>
              </a:p>
            </c:txPr>
            <c:dLblPos val="ctr"/>
            <c:showPercent val="1"/>
            <c:showLeaderLines val="1"/>
          </c:dLbls>
          <c:cat>
            <c:strRef>
              <c:f>Лист1!$A$2:$A$13</c:f>
              <c:strCache>
                <c:ptCount val="12"/>
                <c:pt idx="0">
                  <c:v>Доходы от продажи земельных участков</c:v>
                </c:pt>
                <c:pt idx="1">
                  <c:v>Доходы от продажи имущества</c:v>
                </c:pt>
                <c:pt idx="2">
                  <c:v>НДФЛ</c:v>
                </c:pt>
                <c:pt idx="3">
                  <c:v>Налог на совокупный доход</c:v>
                </c:pt>
                <c:pt idx="4">
                  <c:v>Земельный налог</c:v>
                </c:pt>
                <c:pt idx="5">
                  <c:v>Налог на имущество физических лиц</c:v>
                </c:pt>
                <c:pt idx="6">
                  <c:v>Доходы от продажи земельных участков после разграничения собственности</c:v>
                </c:pt>
                <c:pt idx="7">
                  <c:v>Арендная плата за земли после разграничения собственности</c:v>
                </c:pt>
                <c:pt idx="8">
                  <c:v>Госпошлина</c:v>
                </c:pt>
                <c:pt idx="9">
                  <c:v>Инициативные платежи</c:v>
                </c:pt>
                <c:pt idx="10">
                  <c:v>Прочие доходы от оказания платных услуг и компенсации затрат</c:v>
                </c:pt>
                <c:pt idx="11">
                  <c:v>Прочие неналоговые доходы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2">
                  <c:v>172</c:v>
                </c:pt>
                <c:pt idx="4">
                  <c:v>410</c:v>
                </c:pt>
                <c:pt idx="5">
                  <c:v>520</c:v>
                </c:pt>
                <c:pt idx="6">
                  <c:v>100</c:v>
                </c:pt>
                <c:pt idx="7">
                  <c:v>75</c:v>
                </c:pt>
                <c:pt idx="8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6261-433D-A8C4-76AA70BD1663}"/>
            </c:ext>
          </c:extLst>
        </c:ser>
        <c:dLbls>
          <c:showVal val="1"/>
        </c:dLbls>
      </c:pie3DChart>
      <c:spPr>
        <a:noFill/>
        <a:ln w="25400">
          <a:noFill/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txPr>
          <a:bodyPr/>
          <a:lstStyle/>
          <a:p>
            <a:pPr>
              <a:defRPr sz="1400" baseline="0">
                <a:solidFill>
                  <a:sysClr val="windowText" lastClr="000000"/>
                </a:solidFill>
              </a:defRPr>
            </a:pPr>
            <a:endParaRPr lang="ru-RU"/>
          </a:p>
        </c:txPr>
      </c:legendEntry>
      <c:legendEntry>
        <c:idx val="3"/>
        <c:delete val="1"/>
      </c:legendEntry>
      <c:legendEntry>
        <c:idx val="4"/>
        <c:txPr>
          <a:bodyPr/>
          <a:lstStyle/>
          <a:p>
            <a:pPr>
              <a:defRPr sz="1400" baseline="0">
                <a:solidFill>
                  <a:sysClr val="windowText" lastClr="000000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 baseline="0">
                <a:solidFill>
                  <a:sysClr val="windowText" lastClr="000000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400" baseline="0">
                <a:solidFill>
                  <a:sysClr val="windowText" lastClr="000000"/>
                </a:solidFill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400" baseline="0">
                <a:solidFill>
                  <a:sysClr val="windowText" lastClr="000000"/>
                </a:solidFill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1400" baseline="0">
                <a:solidFill>
                  <a:sysClr val="windowText" lastClr="000000"/>
                </a:solidFill>
              </a:defRPr>
            </a:pPr>
            <a:endParaRPr lang="ru-RU"/>
          </a:p>
        </c:txPr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65416666666666667"/>
          <c:y val="2.9711324235707302E-2"/>
          <c:w val="0.33750000000000008"/>
          <c:h val="0.97028867576429267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084767181880104E-2"/>
          <c:y val="0.12615262504052252"/>
          <c:w val="0.59274411879070676"/>
          <c:h val="0.811347560062938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"/>
          <c:dPt>
            <c:idx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2E6-468F-B5B1-EBCB49B52167}"/>
              </c:ext>
            </c:extLst>
          </c:dPt>
          <c:dPt>
            <c:idx val="1"/>
            <c:spPr>
              <a:solidFill>
                <a:srgbClr val="FEC4BE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2E6-468F-B5B1-EBCB49B52167}"/>
              </c:ext>
            </c:extLst>
          </c:dPt>
          <c:dPt>
            <c:idx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2E6-468F-B5B1-EBCB49B52167}"/>
              </c:ext>
            </c:extLst>
          </c:dPt>
          <c:dLbls>
            <c:dLbl>
              <c:idx val="0"/>
              <c:layout>
                <c:manualLayout>
                  <c:x val="-0.20605533683289676"/>
                  <c:y val="-3.84687147805060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2E6-468F-B5B1-EBCB49B52167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E6-468F-B5B1-EBCB49B52167}"/>
                </c:ext>
              </c:extLst>
            </c:dLbl>
            <c:dLbl>
              <c:idx val="2"/>
              <c:layout/>
              <c:dLblPos val="ctr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2E6-468F-B5B1-EBCB49B52167}"/>
                </c:ext>
              </c:extLst>
            </c:dLbl>
            <c:dLbl>
              <c:idx val="3"/>
              <c:layout/>
              <c:dLblPos val="ctr"/>
              <c:showPercent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Прочие 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3314.5</c:v>
                </c:pt>
                <c:pt idx="1">
                  <c:v>0</c:v>
                </c:pt>
                <c:pt idx="2">
                  <c:v>496.3</c:v>
                </c:pt>
                <c:pt idx="3">
                  <c:v>2975.27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2E6-468F-B5B1-EBCB49B52167}"/>
            </c:ext>
          </c:extLst>
        </c:ser>
        <c:dLbls>
          <c:showVal val="1"/>
        </c:dLbls>
      </c:pie3DChart>
    </c:plotArea>
    <c:legend>
      <c:legendPos val="r"/>
      <c:layout/>
      <c:txPr>
        <a:bodyPr/>
        <a:lstStyle/>
        <a:p>
          <a:pPr>
            <a:defRPr sz="16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5"/>
      <c:hPercent val="50"/>
      <c:rotY val="230"/>
      <c:perspective val="0"/>
    </c:view3D>
    <c:plotArea>
      <c:layout>
        <c:manualLayout>
          <c:layoutTarget val="inner"/>
          <c:xMode val="edge"/>
          <c:yMode val="edge"/>
          <c:x val="4.7659995625546812E-2"/>
          <c:y val="0.11740184776522512"/>
          <c:w val="0.55890769903762028"/>
          <c:h val="0.81748377853166632"/>
        </c:manualLayout>
      </c:layout>
      <c:pie3DChart>
        <c:varyColors val="1"/>
        <c:ser>
          <c:idx val="0"/>
          <c:order val="0"/>
          <c:spPr>
            <a:solidFill>
              <a:schemeClr val="accent1"/>
            </a:solidFill>
            <a:ln w="27180">
              <a:noFill/>
            </a:ln>
          </c:spPr>
          <c:explosion val="13"/>
          <c:dPt>
            <c:idx val="0"/>
            <c:spPr>
              <a:solidFill>
                <a:srgbClr val="C00000"/>
              </a:solidFill>
              <a:ln w="271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4AF-4803-91F4-DB2FF06EB1A8}"/>
              </c:ext>
            </c:extLst>
          </c:dPt>
          <c:dPt>
            <c:idx val="1"/>
            <c:explosion val="24"/>
            <c:spPr>
              <a:solidFill>
                <a:schemeClr val="accent3">
                  <a:lumMod val="60000"/>
                  <a:lumOff val="40000"/>
                </a:schemeClr>
              </a:solidFill>
              <a:ln w="271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AF-4803-91F4-DB2FF06EB1A8}"/>
              </c:ext>
            </c:extLst>
          </c:dPt>
          <c:dPt>
            <c:idx val="2"/>
            <c:spPr>
              <a:solidFill>
                <a:srgbClr val="92D050"/>
              </a:solidFill>
              <a:ln w="271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4AF-4803-91F4-DB2FF06EB1A8}"/>
              </c:ext>
            </c:extLst>
          </c:dPt>
          <c:dPt>
            <c:idx val="3"/>
            <c:explosion val="17"/>
            <c:spPr>
              <a:solidFill>
                <a:srgbClr val="FFFF66"/>
              </a:solidFill>
              <a:ln w="271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4AF-4803-91F4-DB2FF06EB1A8}"/>
              </c:ext>
            </c:extLst>
          </c:dPt>
          <c:dPt>
            <c:idx val="4"/>
            <c:spPr>
              <a:solidFill>
                <a:srgbClr val="FFC000"/>
              </a:solidFill>
              <a:ln w="271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4AF-4803-91F4-DB2FF06EB1A8}"/>
              </c:ext>
            </c:extLst>
          </c:dPt>
          <c:dPt>
            <c:idx val="5"/>
            <c:spPr>
              <a:solidFill>
                <a:srgbClr val="FF0000"/>
              </a:solidFill>
              <a:ln w="271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4AF-4803-91F4-DB2FF06EB1A8}"/>
              </c:ext>
            </c:extLst>
          </c:dPt>
          <c:dLbls>
            <c:dLbl>
              <c:idx val="0"/>
              <c:layout>
                <c:manualLayout>
                  <c:x val="7.0296697287839049E-2"/>
                  <c:y val="-6.6609095550212438E-2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4AF-4803-91F4-DB2FF06EB1A8}"/>
                </c:ext>
              </c:extLst>
            </c:dLbl>
            <c:dLbl>
              <c:idx val="3"/>
              <c:layout>
                <c:manualLayout>
                  <c:x val="-1.3888888888888907E-2"/>
                  <c:y val="5.4901847765225095E-2"/>
                </c:manualLayout>
              </c:layout>
              <c:dLblPos val="ctr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AF-4803-91F4-DB2FF06EB1A8}"/>
                </c:ext>
              </c:extLst>
            </c:dLbl>
            <c:dLbl>
              <c:idx val="4"/>
              <c:layout>
                <c:manualLayout>
                  <c:x val="-1.944444444444442E-2"/>
                  <c:y val="1.5686242218635751E-2"/>
                </c:manualLayout>
              </c:layout>
              <c:dLblPos val="ctr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4AF-4803-91F4-DB2FF06EB1A8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4AF-4803-91F4-DB2FF06EB1A8}"/>
                </c:ext>
              </c:extLst>
            </c:dLbl>
            <c:dLbl>
              <c:idx val="6"/>
              <c:layout>
                <c:manualLayout>
                  <c:x val="-5.6944444444444443E-2"/>
                  <c:y val="5.2287474062119164E-2"/>
                </c:manualLayout>
              </c:layout>
              <c:dLblPos val="ctr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4AF-4803-91F4-DB2FF06EB1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rgbClr val="04171A"/>
                    </a:solidFill>
                  </a:defRPr>
                </a:pPr>
                <a:endParaRPr lang="ru-RU"/>
              </a:p>
            </c:txPr>
            <c:dLblPos val="ctr"/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Sheet1!$A$1:$G$1</c:f>
              <c:strCache>
                <c:ptCount val="7"/>
                <c:pt idx="0">
                  <c:v>ЖКХ </c:v>
                </c:pt>
                <c:pt idx="1">
                  <c:v>Национальная экономика</c:v>
                </c:pt>
                <c:pt idx="2">
                  <c:v>Общегосударственные вопросы</c:v>
                </c:pt>
                <c:pt idx="3">
                  <c:v>Социальная политика </c:v>
                </c:pt>
                <c:pt idx="4">
                  <c:v>Национальная безопасность</c:v>
                </c:pt>
                <c:pt idx="6">
                  <c:v>Национальная оборона</c:v>
                </c:pt>
              </c:strCache>
            </c:strRef>
          </c:cat>
          <c:val>
            <c:numRef>
              <c:f>Sheet1!$A$2:$G$2</c:f>
              <c:numCache>
                <c:formatCode>0.0</c:formatCode>
                <c:ptCount val="7"/>
                <c:pt idx="0">
                  <c:v>896</c:v>
                </c:pt>
                <c:pt idx="1">
                  <c:v>2244</c:v>
                </c:pt>
                <c:pt idx="2">
                  <c:v>3811.5</c:v>
                </c:pt>
                <c:pt idx="3">
                  <c:v>515.79999999999995</c:v>
                </c:pt>
                <c:pt idx="4">
                  <c:v>100</c:v>
                </c:pt>
                <c:pt idx="6">
                  <c:v>496.3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4AF-4803-91F4-DB2FF06EB1A8}"/>
            </c:ext>
          </c:extLst>
        </c:ser>
        <c:dLbls>
          <c:showPercent val="1"/>
        </c:dLbls>
      </c:pie3DChart>
      <c:spPr>
        <a:noFill/>
        <a:ln w="25396">
          <a:noFill/>
        </a:ln>
      </c:spPr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6639499125109376"/>
          <c:y val="0.35435571127433252"/>
          <c:w val="0.31938342082239751"/>
          <c:h val="0.40758538915055537"/>
        </c:manualLayout>
      </c:layout>
      <c:txPr>
        <a:bodyPr/>
        <a:lstStyle/>
        <a:p>
          <a:pPr>
            <a:defRPr sz="1400">
              <a:solidFill>
                <a:srgbClr val="04171A"/>
              </a:solidFill>
            </a:defRPr>
          </a:pPr>
          <a:endParaRPr lang="ru-RU"/>
        </a:p>
      </c:txPr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5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FC4-4B47-A010-5EEDB2403865}"/>
              </c:ext>
            </c:extLst>
          </c:dPt>
          <c:dPt>
            <c:idx val="1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7B6-474A-95D5-369201778D0F}"/>
              </c:ext>
            </c:extLst>
          </c:dPt>
          <c:dPt>
            <c:idx val="2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7B6-474A-95D5-369201778D0F}"/>
              </c:ext>
            </c:extLst>
          </c:dPt>
          <c:dPt>
            <c:idx val="3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3BEA-48F5-8790-9F8DD131BF53}"/>
              </c:ext>
            </c:extLst>
          </c:dPt>
          <c:dPt>
            <c:idx val="4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DCD8-4541-8599-19F46ECA69F1}"/>
              </c:ext>
            </c:extLst>
          </c:dPt>
          <c:dLbls>
            <c:dLbl>
              <c:idx val="0"/>
              <c:layout>
                <c:manualLayout>
                  <c:x val="-0.16603248031496068"/>
                  <c:y val="-0.27022922684234568"/>
                </c:manualLayout>
              </c:layout>
              <c:tx>
                <c:rich>
                  <a:bodyPr/>
                  <a:lstStyle/>
                  <a:p>
                    <a:pPr>
                      <a:defRPr sz="1800" b="1" i="0" baseline="0">
                        <a:solidFill>
                          <a:srgbClr val="000000"/>
                        </a:solidFill>
                      </a:defRPr>
                    </a:pPr>
                    <a:r>
                      <a:rPr lang="en-US" sz="1800" b="1" i="0" baseline="0" dirty="0"/>
                      <a:t>70%</a:t>
                    </a:r>
                  </a:p>
                </c:rich>
              </c:tx>
              <c:spPr/>
              <c:showPercent val="1"/>
            </c:dLbl>
            <c:dLbl>
              <c:idx val="1"/>
              <c:layout>
                <c:manualLayout>
                  <c:x val="0.13754379921259843"/>
                  <c:y val="4.683124306588201E-2"/>
                </c:manualLayout>
              </c:layout>
              <c:spPr/>
              <c:txPr>
                <a:bodyPr/>
                <a:lstStyle/>
                <a:p>
                  <a:pPr>
                    <a:defRPr sz="1800" b="1" i="0" baseline="0">
                      <a:solidFill>
                        <a:sysClr val="windowText" lastClr="000000"/>
                      </a:solidFill>
                    </a:defRPr>
                  </a:pPr>
                  <a:endParaRPr lang="ru-RU"/>
                </a:p>
              </c:txPr>
              <c:showPercent val="1"/>
            </c:dLbl>
            <c:dLbl>
              <c:idx val="2"/>
              <c:delete val="1"/>
            </c:dLbl>
            <c:dLbl>
              <c:idx val="3"/>
              <c:layout>
                <c:manualLayout>
                  <c:x val="6.2250984251968511E-2"/>
                  <c:y val="0.1176678326516867"/>
                </c:manualLayout>
              </c:layout>
              <c:spPr/>
              <c:txPr>
                <a:bodyPr/>
                <a:lstStyle/>
                <a:p>
                  <a:pPr>
                    <a:defRPr sz="1800" b="1" i="0" baseline="0">
                      <a:solidFill>
                        <a:schemeClr val="bg1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  <c:showPercent val="1"/>
            </c:dLbl>
            <c:dLbl>
              <c:idx val="4"/>
              <c:layout>
                <c:manualLayout>
                  <c:x val="1.3635881452318463E-2"/>
                  <c:y val="0.12115578898364131"/>
                </c:manualLayout>
              </c:layout>
              <c:spPr/>
              <c:txPr>
                <a:bodyPr/>
                <a:lstStyle/>
                <a:p>
                  <a:pPr>
                    <a:defRPr sz="1800" b="1" i="0" baseline="0">
                      <a:solidFill>
                        <a:srgbClr val="000000"/>
                      </a:solidFill>
                    </a:defRPr>
                  </a:pPr>
                  <a:endParaRPr lang="ru-RU"/>
                </a:p>
              </c:txPr>
              <c:showPercent val="1"/>
            </c:dLbl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Percent val="1"/>
          </c:dLbls>
          <c:cat>
            <c:strRef>
              <c:f>Лист1!$A$2:$A$6</c:f>
              <c:strCache>
                <c:ptCount val="5"/>
                <c:pt idx="0">
                  <c:v> уличное освещение</c:v>
                </c:pt>
                <c:pt idx="1">
                  <c:v>Коммунальное хозяйство</c:v>
                </c:pt>
                <c:pt idx="2">
                  <c:v>Городская среда</c:v>
                </c:pt>
                <c:pt idx="3">
                  <c:v>Прочие мероприятия по благоустройству</c:v>
                </c:pt>
                <c:pt idx="4">
                  <c:v>Организация ритуальных услуг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630</c:v>
                </c:pt>
                <c:pt idx="1">
                  <c:v>150</c:v>
                </c:pt>
                <c:pt idx="2">
                  <c:v>0</c:v>
                </c:pt>
                <c:pt idx="3">
                  <c:v>100</c:v>
                </c:pt>
                <c:pt idx="4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FC4-4B47-A010-5EEDB2403865}"/>
            </c:ext>
          </c:extLst>
        </c:ser>
        <c:dLbls>
          <c:showCatName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txPr>
        <a:bodyPr/>
        <a:lstStyle/>
        <a:p>
          <a:pPr>
            <a:defRPr>
              <a:solidFill>
                <a:sysClr val="windowText" lastClr="0000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745A6-8214-47F3-9BBC-12D3BF5AD0E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B274CD-A101-4B79-926A-D964F9BCD184}">
      <dgm:prSet phldrT="[Текст]"/>
      <dgm:spPr/>
      <dgm:t>
        <a:bodyPr/>
        <a:lstStyle/>
        <a:p>
          <a:r>
            <a:rPr lang="ru-RU" b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8A687D13-B278-4EFF-8147-E774B570581C}" type="parTrans" cxnId="{22FDEAFA-5685-4D03-9E2E-FDDFDB73E8DA}">
      <dgm:prSet/>
      <dgm:spPr/>
      <dgm:t>
        <a:bodyPr/>
        <a:lstStyle/>
        <a:p>
          <a:endParaRPr lang="ru-RU"/>
        </a:p>
      </dgm:t>
    </dgm:pt>
    <dgm:pt modelId="{7A51EE02-076D-4B3E-B3AF-25A21144F08A}" type="sibTrans" cxnId="{22FDEAFA-5685-4D03-9E2E-FDDFDB73E8DA}">
      <dgm:prSet/>
      <dgm:spPr/>
      <dgm:t>
        <a:bodyPr/>
        <a:lstStyle/>
        <a:p>
          <a:endParaRPr lang="ru-RU"/>
        </a:p>
      </dgm:t>
    </dgm:pt>
    <dgm:pt modelId="{BE14A0F0-ABE0-4573-84A1-A10073F3F274}">
      <dgm:prSet phldrT="[Текст]" custT="1"/>
      <dgm:spPr/>
      <dgm:t>
        <a:bodyPr/>
        <a:lstStyle/>
        <a:p>
          <a:r>
            <a: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сохранение финансовой устойчивости и сбалансированности бюджетной системы;</a:t>
          </a:r>
        </a:p>
      </dgm:t>
    </dgm:pt>
    <dgm:pt modelId="{AC23380F-C743-43DE-9DDD-6359014D9E85}" type="parTrans" cxnId="{5AC8D477-4A38-4F54-A0C8-DAD6E75CE3AC}">
      <dgm:prSet/>
      <dgm:spPr/>
      <dgm:t>
        <a:bodyPr/>
        <a:lstStyle/>
        <a:p>
          <a:endParaRPr lang="ru-RU"/>
        </a:p>
      </dgm:t>
    </dgm:pt>
    <dgm:pt modelId="{CF4C5302-EF6B-4142-88BE-1884D1406B45}" type="sibTrans" cxnId="{5AC8D477-4A38-4F54-A0C8-DAD6E75CE3AC}">
      <dgm:prSet/>
      <dgm:spPr/>
      <dgm:t>
        <a:bodyPr/>
        <a:lstStyle/>
        <a:p>
          <a:endParaRPr lang="ru-RU"/>
        </a:p>
      </dgm:t>
    </dgm:pt>
    <dgm:pt modelId="{1B8A8099-0388-4550-930E-1C63BF6DB27F}">
      <dgm:prSet phldrT="[Текст]"/>
      <dgm:spPr/>
      <dgm:t>
        <a:bodyPr/>
        <a:lstStyle/>
        <a:p>
          <a:r>
            <a:rPr lang="ru-RU" b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3899F5F0-385C-425B-B4C2-4B822597B1B9}" type="parTrans" cxnId="{D74F5BE8-B187-43FC-BADB-EF9377E77694}">
      <dgm:prSet/>
      <dgm:spPr/>
      <dgm:t>
        <a:bodyPr/>
        <a:lstStyle/>
        <a:p>
          <a:endParaRPr lang="ru-RU"/>
        </a:p>
      </dgm:t>
    </dgm:pt>
    <dgm:pt modelId="{964E9E40-E825-4EFB-B606-73294BE4B0F1}" type="sibTrans" cxnId="{D74F5BE8-B187-43FC-BADB-EF9377E77694}">
      <dgm:prSet/>
      <dgm:spPr/>
      <dgm:t>
        <a:bodyPr/>
        <a:lstStyle/>
        <a:p>
          <a:endParaRPr lang="ru-RU"/>
        </a:p>
      </dgm:t>
    </dgm:pt>
    <dgm:pt modelId="{1EF374FE-63D4-4A32-A5B2-0BB9451003B0}">
      <dgm:prSet phldrT="[Текст]" custT="1"/>
      <dgm:spPr/>
      <dgm:t>
        <a:bodyPr/>
        <a:lstStyle/>
        <a:p>
          <a:r>
            <a: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реализация мер, направленных на укрепление доходного потенциала;</a:t>
          </a:r>
        </a:p>
      </dgm:t>
    </dgm:pt>
    <dgm:pt modelId="{DD2B2C71-0D47-448A-BE01-1841D073C176}" type="parTrans" cxnId="{FDC7B8E2-0057-4F9C-A5E5-D875C8758817}">
      <dgm:prSet/>
      <dgm:spPr/>
      <dgm:t>
        <a:bodyPr/>
        <a:lstStyle/>
        <a:p>
          <a:endParaRPr lang="ru-RU"/>
        </a:p>
      </dgm:t>
    </dgm:pt>
    <dgm:pt modelId="{DC210DB9-3B4A-4528-A04D-D15A94F5AA74}" type="sibTrans" cxnId="{FDC7B8E2-0057-4F9C-A5E5-D875C8758817}">
      <dgm:prSet/>
      <dgm:spPr/>
      <dgm:t>
        <a:bodyPr/>
        <a:lstStyle/>
        <a:p>
          <a:endParaRPr lang="ru-RU"/>
        </a:p>
      </dgm:t>
    </dgm:pt>
    <dgm:pt modelId="{02F0F8B6-22B9-4BE2-BA7F-0EA942929B8B}">
      <dgm:prSet phldrT="[Текст]"/>
      <dgm:spPr/>
      <dgm:t>
        <a:bodyPr/>
        <a:lstStyle/>
        <a:p>
          <a:r>
            <a:rPr lang="ru-RU" b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001B0758-93B9-4518-B27F-FFEC80A62B14}" type="parTrans" cxnId="{454F776A-4C33-45D6-839E-4670D4C8CA40}">
      <dgm:prSet/>
      <dgm:spPr/>
      <dgm:t>
        <a:bodyPr/>
        <a:lstStyle/>
        <a:p>
          <a:endParaRPr lang="ru-RU"/>
        </a:p>
      </dgm:t>
    </dgm:pt>
    <dgm:pt modelId="{D0D89B41-B38E-4B41-8CA6-31C2D66692F3}" type="sibTrans" cxnId="{454F776A-4C33-45D6-839E-4670D4C8CA40}">
      <dgm:prSet/>
      <dgm:spPr/>
      <dgm:t>
        <a:bodyPr/>
        <a:lstStyle/>
        <a:p>
          <a:endParaRPr lang="ru-RU"/>
        </a:p>
      </dgm:t>
    </dgm:pt>
    <dgm:pt modelId="{826E079F-BAF6-482A-9EC3-0362700B2019}">
      <dgm:prSet phldrT="[Текст]" custT="1"/>
      <dgm:spPr/>
      <dgm:t>
        <a:bodyPr/>
        <a:lstStyle/>
        <a:p>
          <a:pPr marL="57150"/>
          <a:r>
            <a: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обеспечение эффективности управления бюджетными расходами;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993696-893F-4F4F-9072-61B80E78FDA2}" type="parTrans" cxnId="{7173A6BE-C668-4163-A7C0-226CE025833C}">
      <dgm:prSet/>
      <dgm:spPr/>
      <dgm:t>
        <a:bodyPr/>
        <a:lstStyle/>
        <a:p>
          <a:endParaRPr lang="ru-RU"/>
        </a:p>
      </dgm:t>
    </dgm:pt>
    <dgm:pt modelId="{0CCFE229-CD91-4EF5-8E08-030CDA743A20}" type="sibTrans" cxnId="{7173A6BE-C668-4163-A7C0-226CE025833C}">
      <dgm:prSet/>
      <dgm:spPr/>
      <dgm:t>
        <a:bodyPr/>
        <a:lstStyle/>
        <a:p>
          <a:endParaRPr lang="ru-RU"/>
        </a:p>
      </dgm:t>
    </dgm:pt>
    <dgm:pt modelId="{66D67A88-99CB-4A9A-B086-2BA13B0AB8A5}">
      <dgm:prSet/>
      <dgm:spPr/>
      <dgm:t>
        <a:bodyPr/>
        <a:lstStyle/>
        <a:p>
          <a:r>
            <a:rPr lang="ru-RU" b="1" dirty="0">
              <a:solidFill>
                <a:schemeClr val="bg1">
                  <a:lumMod val="10000"/>
                </a:schemeClr>
              </a:solidFill>
            </a:rPr>
            <a:t>4</a:t>
          </a:r>
        </a:p>
      </dgm:t>
    </dgm:pt>
    <dgm:pt modelId="{9E635106-426D-4D5C-91BA-071EE8D69F12}" type="parTrans" cxnId="{CEDBE70E-08EE-4EAF-A722-C398E1D6FD2E}">
      <dgm:prSet/>
      <dgm:spPr/>
      <dgm:t>
        <a:bodyPr/>
        <a:lstStyle/>
        <a:p>
          <a:endParaRPr lang="ru-RU"/>
        </a:p>
      </dgm:t>
    </dgm:pt>
    <dgm:pt modelId="{0B404EA0-EDEF-46E5-B0EE-2B1B442A27E7}" type="sibTrans" cxnId="{CEDBE70E-08EE-4EAF-A722-C398E1D6FD2E}">
      <dgm:prSet/>
      <dgm:spPr/>
      <dgm:t>
        <a:bodyPr/>
        <a:lstStyle/>
        <a:p>
          <a:endParaRPr lang="ru-RU"/>
        </a:p>
      </dgm:t>
    </dgm:pt>
    <dgm:pt modelId="{A523BF45-E980-4F67-9B75-7072A9C42566}">
      <dgm:prSet custT="1"/>
      <dgm:spPr/>
      <dgm:t>
        <a:bodyPr/>
        <a:lstStyle/>
        <a:p>
          <a:r>
            <a: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повышение прозрачности, открытости и доступа для граждан  к информации о бюджетном процессе, в том числе в рамках создаваемой на федеральном уровне государственной интегрированной информационной системы управления общественными финансами «Электронный бюджет»</a:t>
          </a:r>
          <a:endParaRPr lang="ru-RU" sz="1200" dirty="0"/>
        </a:p>
      </dgm:t>
    </dgm:pt>
    <dgm:pt modelId="{55ECE95C-638B-48FC-99B3-3FCBF503C0E9}" type="parTrans" cxnId="{408CB2DC-375B-4B93-A318-0D7F816B7741}">
      <dgm:prSet/>
      <dgm:spPr/>
      <dgm:t>
        <a:bodyPr/>
        <a:lstStyle/>
        <a:p>
          <a:endParaRPr lang="ru-RU"/>
        </a:p>
      </dgm:t>
    </dgm:pt>
    <dgm:pt modelId="{BAB11FDB-9EBC-41AA-BA9D-7852080066B2}" type="sibTrans" cxnId="{408CB2DC-375B-4B93-A318-0D7F816B7741}">
      <dgm:prSet/>
      <dgm:spPr/>
      <dgm:t>
        <a:bodyPr/>
        <a:lstStyle/>
        <a:p>
          <a:endParaRPr lang="ru-RU"/>
        </a:p>
      </dgm:t>
    </dgm:pt>
    <dgm:pt modelId="{35320DCE-79FC-4115-B4E0-C853B76EF0A6}" type="pres">
      <dgm:prSet presAssocID="{C01745A6-8214-47F3-9BBC-12D3BF5AD0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63059B-0D47-41D4-9EEA-F77598B00C61}" type="pres">
      <dgm:prSet presAssocID="{9DB274CD-A101-4B79-926A-D964F9BCD184}" presName="composite" presStyleCnt="0"/>
      <dgm:spPr/>
    </dgm:pt>
    <dgm:pt modelId="{D0DC0653-6F0F-42E8-9EC5-DC24385A9A47}" type="pres">
      <dgm:prSet presAssocID="{9DB274CD-A101-4B79-926A-D964F9BCD184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EC509-4568-483B-956A-2B89F9BE25C5}" type="pres">
      <dgm:prSet presAssocID="{9DB274CD-A101-4B79-926A-D964F9BCD184}" presName="descendantText" presStyleLbl="alignAcc1" presStyleIdx="0" presStyleCnt="4" custLinFactNeighborX="-199" custLinFactNeighborY="21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9F3D-A95B-43AC-BEF7-51EDAF2EA89F}" type="pres">
      <dgm:prSet presAssocID="{7A51EE02-076D-4B3E-B3AF-25A21144F08A}" presName="sp" presStyleCnt="0"/>
      <dgm:spPr/>
    </dgm:pt>
    <dgm:pt modelId="{7E55D60F-E138-42B3-A375-5F63F235CB61}" type="pres">
      <dgm:prSet presAssocID="{1B8A8099-0388-4550-930E-1C63BF6DB27F}" presName="composite" presStyleCnt="0"/>
      <dgm:spPr/>
    </dgm:pt>
    <dgm:pt modelId="{F2A8CB4D-BADF-4ABB-9783-1E8DB6FA0279}" type="pres">
      <dgm:prSet presAssocID="{1B8A8099-0388-4550-930E-1C63BF6DB27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ACC9F-C8B5-4918-A500-E619943F6081}" type="pres">
      <dgm:prSet presAssocID="{1B8A8099-0388-4550-930E-1C63BF6DB27F}" presName="descendantText" presStyleLbl="alignAcc1" presStyleIdx="1" presStyleCnt="4" custScaleY="103633" custLinFactNeighborX="741" custLinFactNeighborY="18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15125-83F4-47A3-9C0A-BDE747DD4869}" type="pres">
      <dgm:prSet presAssocID="{964E9E40-E825-4EFB-B606-73294BE4B0F1}" presName="sp" presStyleCnt="0"/>
      <dgm:spPr/>
    </dgm:pt>
    <dgm:pt modelId="{756736DA-4416-48D7-B4C3-4E52CAF6E946}" type="pres">
      <dgm:prSet presAssocID="{02F0F8B6-22B9-4BE2-BA7F-0EA942929B8B}" presName="composite" presStyleCnt="0"/>
      <dgm:spPr/>
    </dgm:pt>
    <dgm:pt modelId="{7AEEF0FE-FE0E-4CDF-923B-27B971B22D09}" type="pres">
      <dgm:prSet presAssocID="{02F0F8B6-22B9-4BE2-BA7F-0EA942929B8B}" presName="parentText" presStyleLbl="alignNode1" presStyleIdx="2" presStyleCnt="4" custLinFactNeighborX="3842" custLinFactNeighborY="34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A7FEC-4E6C-4538-A7FA-D02A39545EA9}" type="pres">
      <dgm:prSet presAssocID="{02F0F8B6-22B9-4BE2-BA7F-0EA942929B8B}" presName="descendantText" presStyleLbl="alignAcc1" presStyleIdx="2" presStyleCnt="4" custScaleY="78067" custLinFactNeighborX="741" custLinFactNeighborY="3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1897A-5D80-4CAF-B638-29C9B0A04474}" type="pres">
      <dgm:prSet presAssocID="{D0D89B41-B38E-4B41-8CA6-31C2D66692F3}" presName="sp" presStyleCnt="0"/>
      <dgm:spPr/>
    </dgm:pt>
    <dgm:pt modelId="{02A72B48-80BB-404E-B8F3-CFE9A2FB8926}" type="pres">
      <dgm:prSet presAssocID="{66D67A88-99CB-4A9A-B086-2BA13B0AB8A5}" presName="composite" presStyleCnt="0"/>
      <dgm:spPr/>
    </dgm:pt>
    <dgm:pt modelId="{A5C47419-30C9-4BC6-9B6D-0543E5A13ACB}" type="pres">
      <dgm:prSet presAssocID="{66D67A88-99CB-4A9A-B086-2BA13B0AB8A5}" presName="parentText" presStyleLbl="alignNode1" presStyleIdx="3" presStyleCnt="4" custLinFactNeighborX="-3226" custLinFactNeighborY="-11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75448-AC75-472E-978D-90A1534B02CF}" type="pres">
      <dgm:prSet presAssocID="{66D67A88-99CB-4A9A-B086-2BA13B0AB8A5}" presName="descendantText" presStyleLbl="alignAcc1" presStyleIdx="3" presStyleCnt="4" custScaleY="153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40E63C-9253-46F4-96DD-937F4B72AF0D}" type="presOf" srcId="{02F0F8B6-22B9-4BE2-BA7F-0EA942929B8B}" destId="{7AEEF0FE-FE0E-4CDF-923B-27B971B22D09}" srcOrd="0" destOrd="0" presId="urn:microsoft.com/office/officeart/2005/8/layout/chevron2"/>
    <dgm:cxn modelId="{454F776A-4C33-45D6-839E-4670D4C8CA40}" srcId="{C01745A6-8214-47F3-9BBC-12D3BF5AD0E6}" destId="{02F0F8B6-22B9-4BE2-BA7F-0EA942929B8B}" srcOrd="2" destOrd="0" parTransId="{001B0758-93B9-4518-B27F-FFEC80A62B14}" sibTransId="{D0D89B41-B38E-4B41-8CA6-31C2D66692F3}"/>
    <dgm:cxn modelId="{408CB2DC-375B-4B93-A318-0D7F816B7741}" srcId="{66D67A88-99CB-4A9A-B086-2BA13B0AB8A5}" destId="{A523BF45-E980-4F67-9B75-7072A9C42566}" srcOrd="0" destOrd="0" parTransId="{55ECE95C-638B-48FC-99B3-3FCBF503C0E9}" sibTransId="{BAB11FDB-9EBC-41AA-BA9D-7852080066B2}"/>
    <dgm:cxn modelId="{CEDBE70E-08EE-4EAF-A722-C398E1D6FD2E}" srcId="{C01745A6-8214-47F3-9BBC-12D3BF5AD0E6}" destId="{66D67A88-99CB-4A9A-B086-2BA13B0AB8A5}" srcOrd="3" destOrd="0" parTransId="{9E635106-426D-4D5C-91BA-071EE8D69F12}" sibTransId="{0B404EA0-EDEF-46E5-B0EE-2B1B442A27E7}"/>
    <dgm:cxn modelId="{DEFEDB6F-0F55-4CD9-96C1-A9710456DA1C}" type="presOf" srcId="{A523BF45-E980-4F67-9B75-7072A9C42566}" destId="{A7475448-AC75-472E-978D-90A1534B02CF}" srcOrd="0" destOrd="0" presId="urn:microsoft.com/office/officeart/2005/8/layout/chevron2"/>
    <dgm:cxn modelId="{EB3CA00C-8CC2-4802-B42D-D556555CBEF1}" type="presOf" srcId="{C01745A6-8214-47F3-9BBC-12D3BF5AD0E6}" destId="{35320DCE-79FC-4115-B4E0-C853B76EF0A6}" srcOrd="0" destOrd="0" presId="urn:microsoft.com/office/officeart/2005/8/layout/chevron2"/>
    <dgm:cxn modelId="{8C2FA21B-175D-4D17-B5CA-0227971ACFF1}" type="presOf" srcId="{1B8A8099-0388-4550-930E-1C63BF6DB27F}" destId="{F2A8CB4D-BADF-4ABB-9783-1E8DB6FA0279}" srcOrd="0" destOrd="0" presId="urn:microsoft.com/office/officeart/2005/8/layout/chevron2"/>
    <dgm:cxn modelId="{D74F5BE8-B187-43FC-BADB-EF9377E77694}" srcId="{C01745A6-8214-47F3-9BBC-12D3BF5AD0E6}" destId="{1B8A8099-0388-4550-930E-1C63BF6DB27F}" srcOrd="1" destOrd="0" parTransId="{3899F5F0-385C-425B-B4C2-4B822597B1B9}" sibTransId="{964E9E40-E825-4EFB-B606-73294BE4B0F1}"/>
    <dgm:cxn modelId="{E262F41E-6330-4391-A298-959CE54F2E96}" type="presOf" srcId="{BE14A0F0-ABE0-4573-84A1-A10073F3F274}" destId="{5FEEC509-4568-483B-956A-2B89F9BE25C5}" srcOrd="0" destOrd="0" presId="urn:microsoft.com/office/officeart/2005/8/layout/chevron2"/>
    <dgm:cxn modelId="{FDC7B8E2-0057-4F9C-A5E5-D875C8758817}" srcId="{1B8A8099-0388-4550-930E-1C63BF6DB27F}" destId="{1EF374FE-63D4-4A32-A5B2-0BB9451003B0}" srcOrd="0" destOrd="0" parTransId="{DD2B2C71-0D47-448A-BE01-1841D073C176}" sibTransId="{DC210DB9-3B4A-4528-A04D-D15A94F5AA74}"/>
    <dgm:cxn modelId="{22FDEAFA-5685-4D03-9E2E-FDDFDB73E8DA}" srcId="{C01745A6-8214-47F3-9BBC-12D3BF5AD0E6}" destId="{9DB274CD-A101-4B79-926A-D964F9BCD184}" srcOrd="0" destOrd="0" parTransId="{8A687D13-B278-4EFF-8147-E774B570581C}" sibTransId="{7A51EE02-076D-4B3E-B3AF-25A21144F08A}"/>
    <dgm:cxn modelId="{5AC8D477-4A38-4F54-A0C8-DAD6E75CE3AC}" srcId="{9DB274CD-A101-4B79-926A-D964F9BCD184}" destId="{BE14A0F0-ABE0-4573-84A1-A10073F3F274}" srcOrd="0" destOrd="0" parTransId="{AC23380F-C743-43DE-9DDD-6359014D9E85}" sibTransId="{CF4C5302-EF6B-4142-88BE-1884D1406B45}"/>
    <dgm:cxn modelId="{1646FCEF-5907-48D2-9967-871EA4D177CA}" type="presOf" srcId="{66D67A88-99CB-4A9A-B086-2BA13B0AB8A5}" destId="{A5C47419-30C9-4BC6-9B6D-0543E5A13ACB}" srcOrd="0" destOrd="0" presId="urn:microsoft.com/office/officeart/2005/8/layout/chevron2"/>
    <dgm:cxn modelId="{7173A6BE-C668-4163-A7C0-226CE025833C}" srcId="{02F0F8B6-22B9-4BE2-BA7F-0EA942929B8B}" destId="{826E079F-BAF6-482A-9EC3-0362700B2019}" srcOrd="0" destOrd="0" parTransId="{AD993696-893F-4F4F-9072-61B80E78FDA2}" sibTransId="{0CCFE229-CD91-4EF5-8E08-030CDA743A20}"/>
    <dgm:cxn modelId="{03B13080-F7BF-45AC-BBD1-D6052D64CB78}" type="presOf" srcId="{1EF374FE-63D4-4A32-A5B2-0BB9451003B0}" destId="{FA7ACC9F-C8B5-4918-A500-E619943F6081}" srcOrd="0" destOrd="0" presId="urn:microsoft.com/office/officeart/2005/8/layout/chevron2"/>
    <dgm:cxn modelId="{874E8A0D-0F27-4030-8957-8B6DFFB5221C}" type="presOf" srcId="{9DB274CD-A101-4B79-926A-D964F9BCD184}" destId="{D0DC0653-6F0F-42E8-9EC5-DC24385A9A47}" srcOrd="0" destOrd="0" presId="urn:microsoft.com/office/officeart/2005/8/layout/chevron2"/>
    <dgm:cxn modelId="{31A1066D-4F65-45FA-AF60-796C0BBDB17E}" type="presOf" srcId="{826E079F-BAF6-482A-9EC3-0362700B2019}" destId="{15BA7FEC-4E6C-4538-A7FA-D02A39545EA9}" srcOrd="0" destOrd="0" presId="urn:microsoft.com/office/officeart/2005/8/layout/chevron2"/>
    <dgm:cxn modelId="{F9B13D63-0C15-4924-B9CB-167EAB496C63}" type="presParOf" srcId="{35320DCE-79FC-4115-B4E0-C853B76EF0A6}" destId="{A063059B-0D47-41D4-9EEA-F77598B00C61}" srcOrd="0" destOrd="0" presId="urn:microsoft.com/office/officeart/2005/8/layout/chevron2"/>
    <dgm:cxn modelId="{2F82C570-4A0C-44A6-8639-4D7918251467}" type="presParOf" srcId="{A063059B-0D47-41D4-9EEA-F77598B00C61}" destId="{D0DC0653-6F0F-42E8-9EC5-DC24385A9A47}" srcOrd="0" destOrd="0" presId="urn:microsoft.com/office/officeart/2005/8/layout/chevron2"/>
    <dgm:cxn modelId="{F016BB1F-53F7-4B3B-82E6-37D0C50E7459}" type="presParOf" srcId="{A063059B-0D47-41D4-9EEA-F77598B00C61}" destId="{5FEEC509-4568-483B-956A-2B89F9BE25C5}" srcOrd="1" destOrd="0" presId="urn:microsoft.com/office/officeart/2005/8/layout/chevron2"/>
    <dgm:cxn modelId="{B912605C-826E-4B9B-BE3B-36C9BA1E7607}" type="presParOf" srcId="{35320DCE-79FC-4115-B4E0-C853B76EF0A6}" destId="{42B39F3D-A95B-43AC-BEF7-51EDAF2EA89F}" srcOrd="1" destOrd="0" presId="urn:microsoft.com/office/officeart/2005/8/layout/chevron2"/>
    <dgm:cxn modelId="{2ABFDE73-7294-4F76-B1DA-1E0264A25450}" type="presParOf" srcId="{35320DCE-79FC-4115-B4E0-C853B76EF0A6}" destId="{7E55D60F-E138-42B3-A375-5F63F235CB61}" srcOrd="2" destOrd="0" presId="urn:microsoft.com/office/officeart/2005/8/layout/chevron2"/>
    <dgm:cxn modelId="{71920A44-D54F-49F4-801F-94AE8DDA2E5D}" type="presParOf" srcId="{7E55D60F-E138-42B3-A375-5F63F235CB61}" destId="{F2A8CB4D-BADF-4ABB-9783-1E8DB6FA0279}" srcOrd="0" destOrd="0" presId="urn:microsoft.com/office/officeart/2005/8/layout/chevron2"/>
    <dgm:cxn modelId="{248D490F-2F80-4E62-B58F-5182990FED52}" type="presParOf" srcId="{7E55D60F-E138-42B3-A375-5F63F235CB61}" destId="{FA7ACC9F-C8B5-4918-A500-E619943F6081}" srcOrd="1" destOrd="0" presId="urn:microsoft.com/office/officeart/2005/8/layout/chevron2"/>
    <dgm:cxn modelId="{4096C22C-BEBD-4BDB-A501-5693046C8FD7}" type="presParOf" srcId="{35320DCE-79FC-4115-B4E0-C853B76EF0A6}" destId="{CEB15125-83F4-47A3-9C0A-BDE747DD4869}" srcOrd="3" destOrd="0" presId="urn:microsoft.com/office/officeart/2005/8/layout/chevron2"/>
    <dgm:cxn modelId="{CEEA2147-88A0-4D7F-BF3F-A0B3B8E580F7}" type="presParOf" srcId="{35320DCE-79FC-4115-B4E0-C853B76EF0A6}" destId="{756736DA-4416-48D7-B4C3-4E52CAF6E946}" srcOrd="4" destOrd="0" presId="urn:microsoft.com/office/officeart/2005/8/layout/chevron2"/>
    <dgm:cxn modelId="{637C0019-165B-4A8D-81A8-0C9B9D9405B0}" type="presParOf" srcId="{756736DA-4416-48D7-B4C3-4E52CAF6E946}" destId="{7AEEF0FE-FE0E-4CDF-923B-27B971B22D09}" srcOrd="0" destOrd="0" presId="urn:microsoft.com/office/officeart/2005/8/layout/chevron2"/>
    <dgm:cxn modelId="{66B359A0-C51B-4A64-9D94-215750A3CEA7}" type="presParOf" srcId="{756736DA-4416-48D7-B4C3-4E52CAF6E946}" destId="{15BA7FEC-4E6C-4538-A7FA-D02A39545EA9}" srcOrd="1" destOrd="0" presId="urn:microsoft.com/office/officeart/2005/8/layout/chevron2"/>
    <dgm:cxn modelId="{BA0A04F3-8F3F-4DCA-BAE3-19C53C5AE08A}" type="presParOf" srcId="{35320DCE-79FC-4115-B4E0-C853B76EF0A6}" destId="{C521897A-5D80-4CAF-B638-29C9B0A04474}" srcOrd="5" destOrd="0" presId="urn:microsoft.com/office/officeart/2005/8/layout/chevron2"/>
    <dgm:cxn modelId="{164E6E53-60E3-4E5E-8F8B-D7B7E261FD69}" type="presParOf" srcId="{35320DCE-79FC-4115-B4E0-C853B76EF0A6}" destId="{02A72B48-80BB-404E-B8F3-CFE9A2FB8926}" srcOrd="6" destOrd="0" presId="urn:microsoft.com/office/officeart/2005/8/layout/chevron2"/>
    <dgm:cxn modelId="{38B8F2AA-5D69-445E-AC4E-DA669870864C}" type="presParOf" srcId="{02A72B48-80BB-404E-B8F3-CFE9A2FB8926}" destId="{A5C47419-30C9-4BC6-9B6D-0543E5A13ACB}" srcOrd="0" destOrd="0" presId="urn:microsoft.com/office/officeart/2005/8/layout/chevron2"/>
    <dgm:cxn modelId="{864C9985-6062-42B1-B9EB-19E684DFF3FC}" type="presParOf" srcId="{02A72B48-80BB-404E-B8F3-CFE9A2FB8926}" destId="{A7475448-AC75-472E-978D-90A1534B02CF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6C19A-D1BD-4EEE-A9DA-3D764B463C87}" type="doc">
      <dgm:prSet loTypeId="urn:microsoft.com/office/officeart/2005/8/layout/radial5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6F6A84F-1E1E-4195-92C9-572143452F44}">
      <dgm:prSet phldrT="[Текст]"/>
      <dgm:spPr/>
      <dgm:t>
        <a:bodyPr/>
        <a:lstStyle/>
        <a:p>
          <a:r>
            <a: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</a:p>
      </dgm:t>
    </dgm:pt>
    <dgm:pt modelId="{DFE59D5E-A65F-4A12-9E18-E47696C92CC9}" type="parTrans" cxnId="{6AB2BBB0-DE8A-45BF-BDC4-87EB85E815C1}">
      <dgm:prSet/>
      <dgm:spPr/>
      <dgm:t>
        <a:bodyPr/>
        <a:lstStyle/>
        <a:p>
          <a:endParaRPr lang="ru-RU"/>
        </a:p>
      </dgm:t>
    </dgm:pt>
    <dgm:pt modelId="{22B8F3B6-3BCC-420E-8EAB-B3D0DF388A1C}" type="sibTrans" cxnId="{6AB2BBB0-DE8A-45BF-BDC4-87EB85E815C1}">
      <dgm:prSet/>
      <dgm:spPr/>
      <dgm:t>
        <a:bodyPr/>
        <a:lstStyle/>
        <a:p>
          <a:endParaRPr lang="ru-RU"/>
        </a:p>
      </dgm:t>
    </dgm:pt>
    <dgm:pt modelId="{5D166847-331C-469D-9E8F-3FB3DDE0ABB7}">
      <dgm:prSet phldrT="[Текст]" custT="1"/>
      <dgm:spPr/>
      <dgm:t>
        <a:bodyPr/>
        <a:lstStyle/>
        <a:p>
          <a:r>
            <a:rPr lang="ru-RU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Повышение уровня ответственности администраторов доходов за выполнение плановых показателей поступления доходов в бюджет</a:t>
          </a:r>
        </a:p>
      </dgm:t>
    </dgm:pt>
    <dgm:pt modelId="{17175AE9-E690-490C-BBAB-A18B90DCB0B2}" type="parTrans" cxnId="{3A6238C3-24E6-41E2-824E-935C70BA740A}">
      <dgm:prSet/>
      <dgm:spPr/>
      <dgm:t>
        <a:bodyPr/>
        <a:lstStyle/>
        <a:p>
          <a:endParaRPr lang="ru-RU"/>
        </a:p>
      </dgm:t>
    </dgm:pt>
    <dgm:pt modelId="{C3A70DC8-06D8-491A-ACAD-319D71B485C8}" type="sibTrans" cxnId="{3A6238C3-24E6-41E2-824E-935C70BA740A}">
      <dgm:prSet/>
      <dgm:spPr/>
      <dgm:t>
        <a:bodyPr/>
        <a:lstStyle/>
        <a:p>
          <a:endParaRPr lang="ru-RU"/>
        </a:p>
      </dgm:t>
    </dgm:pt>
    <dgm:pt modelId="{13522294-BC0F-431A-8A53-3ECCEDCC1BD5}">
      <dgm:prSet phldrT="[Текст]" custT="1"/>
      <dgm:spPr/>
      <dgm:t>
        <a:bodyPr/>
        <a:lstStyle/>
        <a:p>
          <a:r>
            <a:rPr lang="ru-RU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</a:p>
      </dgm:t>
    </dgm:pt>
    <dgm:pt modelId="{5E825835-D217-494A-9CD6-D42ED7237683}" type="parTrans" cxnId="{028480AA-29A6-4C83-B5E7-2C762269A07B}">
      <dgm:prSet/>
      <dgm:spPr/>
      <dgm:t>
        <a:bodyPr/>
        <a:lstStyle/>
        <a:p>
          <a:endParaRPr lang="ru-RU"/>
        </a:p>
      </dgm:t>
    </dgm:pt>
    <dgm:pt modelId="{9ECFF156-3D3F-421B-AE2D-17949FCD3875}" type="sibTrans" cxnId="{028480AA-29A6-4C83-B5E7-2C762269A07B}">
      <dgm:prSet/>
      <dgm:spPr/>
      <dgm:t>
        <a:bodyPr/>
        <a:lstStyle/>
        <a:p>
          <a:endParaRPr lang="ru-RU"/>
        </a:p>
      </dgm:t>
    </dgm:pt>
    <dgm:pt modelId="{D2C40874-FD07-4B35-A5C9-C6BAB52A78F6}" type="pres">
      <dgm:prSet presAssocID="{FFC6C19A-D1BD-4EEE-A9DA-3D764B463C8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D337CE-EF0A-496C-ABEF-3F88D4CEAD8E}" type="pres">
      <dgm:prSet presAssocID="{36F6A84F-1E1E-4195-92C9-572143452F44}" presName="centerShape" presStyleLbl="node0" presStyleIdx="0" presStyleCnt="1" custScaleX="185151" custScaleY="129819" custLinFactNeighborX="-531" custLinFactNeighborY="-29546"/>
      <dgm:spPr/>
      <dgm:t>
        <a:bodyPr/>
        <a:lstStyle/>
        <a:p>
          <a:endParaRPr lang="ru-RU"/>
        </a:p>
      </dgm:t>
    </dgm:pt>
    <dgm:pt modelId="{317ADC4C-9A53-4202-901E-1A448B4D3D64}" type="pres">
      <dgm:prSet presAssocID="{17175AE9-E690-490C-BBAB-A18B90DCB0B2}" presName="parTrans" presStyleLbl="sibTrans2D1" presStyleIdx="0" presStyleCnt="2"/>
      <dgm:spPr/>
      <dgm:t>
        <a:bodyPr/>
        <a:lstStyle/>
        <a:p>
          <a:endParaRPr lang="ru-RU"/>
        </a:p>
      </dgm:t>
    </dgm:pt>
    <dgm:pt modelId="{73E045D0-1BAC-4700-B32C-F2C8FC0870A2}" type="pres">
      <dgm:prSet presAssocID="{17175AE9-E690-490C-BBAB-A18B90DCB0B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1A6C1A5A-43CE-43D0-BE5E-84015AD7DDDD}" type="pres">
      <dgm:prSet presAssocID="{5D166847-331C-469D-9E8F-3FB3DDE0ABB7}" presName="node" presStyleLbl="node1" presStyleIdx="0" presStyleCnt="2" custScaleX="205653" custScaleY="157269" custRadScaleRad="104364" custRadScaleInc="136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AC52F-04D4-444C-ADDB-CE1E8E574920}" type="pres">
      <dgm:prSet presAssocID="{5E825835-D217-494A-9CD6-D42ED7237683}" presName="parTrans" presStyleLbl="sibTrans2D1" presStyleIdx="1" presStyleCnt="2"/>
      <dgm:spPr/>
      <dgm:t>
        <a:bodyPr/>
        <a:lstStyle/>
        <a:p>
          <a:endParaRPr lang="ru-RU"/>
        </a:p>
      </dgm:t>
    </dgm:pt>
    <dgm:pt modelId="{E72DE31F-CB6A-49F5-A5F7-E2AAB429A816}" type="pres">
      <dgm:prSet presAssocID="{5E825835-D217-494A-9CD6-D42ED723768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F5467C5-23F6-4FEE-9FD7-34B07B205770}" type="pres">
      <dgm:prSet presAssocID="{13522294-BC0F-431A-8A53-3ECCEDCC1BD5}" presName="node" presStyleLbl="node1" presStyleIdx="1" presStyleCnt="2" custScaleX="201472" custScaleY="142416" custRadScaleRad="117149" custRadScaleInc="68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76321E-485F-4DA5-9335-E09F00C65ABF}" type="presOf" srcId="{5E825835-D217-494A-9CD6-D42ED7237683}" destId="{E72DE31F-CB6A-49F5-A5F7-E2AAB429A816}" srcOrd="1" destOrd="0" presId="urn:microsoft.com/office/officeart/2005/8/layout/radial5"/>
    <dgm:cxn modelId="{028480AA-29A6-4C83-B5E7-2C762269A07B}" srcId="{36F6A84F-1E1E-4195-92C9-572143452F44}" destId="{13522294-BC0F-431A-8A53-3ECCEDCC1BD5}" srcOrd="1" destOrd="0" parTransId="{5E825835-D217-494A-9CD6-D42ED7237683}" sibTransId="{9ECFF156-3D3F-421B-AE2D-17949FCD3875}"/>
    <dgm:cxn modelId="{5806A069-1E6C-4B50-B4C3-44B6BCB2428E}" type="presOf" srcId="{17175AE9-E690-490C-BBAB-A18B90DCB0B2}" destId="{73E045D0-1BAC-4700-B32C-F2C8FC0870A2}" srcOrd="1" destOrd="0" presId="urn:microsoft.com/office/officeart/2005/8/layout/radial5"/>
    <dgm:cxn modelId="{6AB2BBB0-DE8A-45BF-BDC4-87EB85E815C1}" srcId="{FFC6C19A-D1BD-4EEE-A9DA-3D764B463C87}" destId="{36F6A84F-1E1E-4195-92C9-572143452F44}" srcOrd="0" destOrd="0" parTransId="{DFE59D5E-A65F-4A12-9E18-E47696C92CC9}" sibTransId="{22B8F3B6-3BCC-420E-8EAB-B3D0DF388A1C}"/>
    <dgm:cxn modelId="{3A6238C3-24E6-41E2-824E-935C70BA740A}" srcId="{36F6A84F-1E1E-4195-92C9-572143452F44}" destId="{5D166847-331C-469D-9E8F-3FB3DDE0ABB7}" srcOrd="0" destOrd="0" parTransId="{17175AE9-E690-490C-BBAB-A18B90DCB0B2}" sibTransId="{C3A70DC8-06D8-491A-ACAD-319D71B485C8}"/>
    <dgm:cxn modelId="{3A4985BE-E766-4FEB-8B18-BD06C54CED20}" type="presOf" srcId="{FFC6C19A-D1BD-4EEE-A9DA-3D764B463C87}" destId="{D2C40874-FD07-4B35-A5C9-C6BAB52A78F6}" srcOrd="0" destOrd="0" presId="urn:microsoft.com/office/officeart/2005/8/layout/radial5"/>
    <dgm:cxn modelId="{4F2A5F6E-8A55-4FE4-85AF-1DB7010A67ED}" type="presOf" srcId="{17175AE9-E690-490C-BBAB-A18B90DCB0B2}" destId="{317ADC4C-9A53-4202-901E-1A448B4D3D64}" srcOrd="0" destOrd="0" presId="urn:microsoft.com/office/officeart/2005/8/layout/radial5"/>
    <dgm:cxn modelId="{976F6FBF-6A99-4C20-87A5-88461C5D666C}" type="presOf" srcId="{13522294-BC0F-431A-8A53-3ECCEDCC1BD5}" destId="{DF5467C5-23F6-4FEE-9FD7-34B07B205770}" srcOrd="0" destOrd="0" presId="urn:microsoft.com/office/officeart/2005/8/layout/radial5"/>
    <dgm:cxn modelId="{6265CEBB-8106-45BE-ABD4-B8ED1DB63A4C}" type="presOf" srcId="{5D166847-331C-469D-9E8F-3FB3DDE0ABB7}" destId="{1A6C1A5A-43CE-43D0-BE5E-84015AD7DDDD}" srcOrd="0" destOrd="0" presId="urn:microsoft.com/office/officeart/2005/8/layout/radial5"/>
    <dgm:cxn modelId="{8FAC8490-1181-4E22-881A-493AE0C07C78}" type="presOf" srcId="{5E825835-D217-494A-9CD6-D42ED7237683}" destId="{C77AC52F-04D4-444C-ADDB-CE1E8E574920}" srcOrd="0" destOrd="0" presId="urn:microsoft.com/office/officeart/2005/8/layout/radial5"/>
    <dgm:cxn modelId="{5682721D-1949-4A21-8E16-E1A6227C4152}" type="presOf" srcId="{36F6A84F-1E1E-4195-92C9-572143452F44}" destId="{D7D337CE-EF0A-496C-ABEF-3F88D4CEAD8E}" srcOrd="0" destOrd="0" presId="urn:microsoft.com/office/officeart/2005/8/layout/radial5"/>
    <dgm:cxn modelId="{A9F82C9E-FE46-4E6F-AF12-ECDAE132D127}" type="presParOf" srcId="{D2C40874-FD07-4B35-A5C9-C6BAB52A78F6}" destId="{D7D337CE-EF0A-496C-ABEF-3F88D4CEAD8E}" srcOrd="0" destOrd="0" presId="urn:microsoft.com/office/officeart/2005/8/layout/radial5"/>
    <dgm:cxn modelId="{8F49842D-726C-493B-A669-F587B34CC656}" type="presParOf" srcId="{D2C40874-FD07-4B35-A5C9-C6BAB52A78F6}" destId="{317ADC4C-9A53-4202-901E-1A448B4D3D64}" srcOrd="1" destOrd="0" presId="urn:microsoft.com/office/officeart/2005/8/layout/radial5"/>
    <dgm:cxn modelId="{7EAF2AFC-E471-4AEE-AFF4-328B170AD772}" type="presParOf" srcId="{317ADC4C-9A53-4202-901E-1A448B4D3D64}" destId="{73E045D0-1BAC-4700-B32C-F2C8FC0870A2}" srcOrd="0" destOrd="0" presId="urn:microsoft.com/office/officeart/2005/8/layout/radial5"/>
    <dgm:cxn modelId="{550D8FE7-B351-4BBB-BE03-7CDF81469BA7}" type="presParOf" srcId="{D2C40874-FD07-4B35-A5C9-C6BAB52A78F6}" destId="{1A6C1A5A-43CE-43D0-BE5E-84015AD7DDDD}" srcOrd="2" destOrd="0" presId="urn:microsoft.com/office/officeart/2005/8/layout/radial5"/>
    <dgm:cxn modelId="{5F47C882-5197-418D-9319-ADDAE30792A2}" type="presParOf" srcId="{D2C40874-FD07-4B35-A5C9-C6BAB52A78F6}" destId="{C77AC52F-04D4-444C-ADDB-CE1E8E574920}" srcOrd="3" destOrd="0" presId="urn:microsoft.com/office/officeart/2005/8/layout/radial5"/>
    <dgm:cxn modelId="{D6CB1DFA-3E2C-47E9-AFC7-67D718F93709}" type="presParOf" srcId="{C77AC52F-04D4-444C-ADDB-CE1E8E574920}" destId="{E72DE31F-CB6A-49F5-A5F7-E2AAB429A816}" srcOrd="0" destOrd="0" presId="urn:microsoft.com/office/officeart/2005/8/layout/radial5"/>
    <dgm:cxn modelId="{10A6B17B-3982-49C2-BAC6-F1ABB437F472}" type="presParOf" srcId="{D2C40874-FD07-4B35-A5C9-C6BAB52A78F6}" destId="{DF5467C5-23F6-4FEE-9FD7-34B07B205770}" srcOrd="4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96C3B-12A9-414B-83E5-872C9E50D245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84DA57D-F5B9-4B0A-81DB-BFF5743DF28D}">
      <dgm:prSet phldrT="[Текст]" custT="1"/>
      <dgm:spPr/>
      <dgm:t>
        <a:bodyPr/>
        <a:lstStyle/>
        <a:p>
          <a:r>
            <a:rPr lang="ru-RU" sz="2400" b="1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110396-62AE-4C5A-BD9F-78923E3C5DC0}" type="parTrans" cxnId="{197DD7CD-3248-4F80-865D-0F7F723F0515}">
      <dgm:prSet/>
      <dgm:spPr/>
      <dgm:t>
        <a:bodyPr/>
        <a:lstStyle/>
        <a:p>
          <a:endParaRPr lang="ru-RU"/>
        </a:p>
      </dgm:t>
    </dgm:pt>
    <dgm:pt modelId="{9A87D320-87D3-4451-A11E-7E716A072CE7}" type="sibTrans" cxnId="{197DD7CD-3248-4F80-865D-0F7F723F0515}">
      <dgm:prSet/>
      <dgm:spPr/>
      <dgm:t>
        <a:bodyPr/>
        <a:lstStyle/>
        <a:p>
          <a:endParaRPr lang="ru-RU"/>
        </a:p>
      </dgm:t>
    </dgm:pt>
    <dgm:pt modelId="{8C6B28F2-4CDA-4681-B3EC-C0BC60DC9825}">
      <dgm:prSet phldrT="[Текст]" custT="1"/>
      <dgm:spPr/>
      <dgm:t>
        <a:bodyPr/>
        <a:lstStyle/>
        <a:p>
          <a:r>
            <a:rPr lang="ru-RU" sz="20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 исходя из реальных возможностей бюджета</a:t>
          </a:r>
        </a:p>
      </dgm:t>
    </dgm:pt>
    <dgm:pt modelId="{03E2AFC4-483F-4D90-B011-6C7069715EDC}" type="parTrans" cxnId="{1438775A-FBD3-4E09-AE96-A1E795C7410D}">
      <dgm:prSet/>
      <dgm:spPr/>
      <dgm:t>
        <a:bodyPr/>
        <a:lstStyle/>
        <a:p>
          <a:endParaRPr lang="ru-RU"/>
        </a:p>
      </dgm:t>
    </dgm:pt>
    <dgm:pt modelId="{7FA9BD0C-6A40-41EC-97AF-67E9300CF5CD}" type="sibTrans" cxnId="{1438775A-FBD3-4E09-AE96-A1E795C7410D}">
      <dgm:prSet/>
      <dgm:spPr/>
      <dgm:t>
        <a:bodyPr/>
        <a:lstStyle/>
        <a:p>
          <a:endParaRPr lang="ru-RU"/>
        </a:p>
      </dgm:t>
    </dgm:pt>
    <dgm:pt modelId="{EC9BF8EE-1CE2-4BB2-B36E-8EB515745B7A}">
      <dgm:prSet phldrT="[Текст]" custT="1"/>
      <dgm:spPr/>
      <dgm:t>
        <a:bodyPr/>
        <a:lstStyle/>
        <a:p>
          <a:r>
            <a:rPr lang="ru-RU" sz="20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Обеспечение в полном объеме законодательно установленных обязательств по социальным выплатам населению</a:t>
          </a:r>
        </a:p>
      </dgm:t>
    </dgm:pt>
    <dgm:pt modelId="{8D735056-5D4A-4AE9-9466-B4647ABB703D}" type="parTrans" cxnId="{5C32A25B-0BFA-4FAE-8B98-A87995480928}">
      <dgm:prSet/>
      <dgm:spPr/>
      <dgm:t>
        <a:bodyPr/>
        <a:lstStyle/>
        <a:p>
          <a:endParaRPr lang="ru-RU"/>
        </a:p>
      </dgm:t>
    </dgm:pt>
    <dgm:pt modelId="{F2DC6EE4-A5BD-4A92-94A9-7A91F569FE21}" type="sibTrans" cxnId="{5C32A25B-0BFA-4FAE-8B98-A87995480928}">
      <dgm:prSet/>
      <dgm:spPr/>
      <dgm:t>
        <a:bodyPr/>
        <a:lstStyle/>
        <a:p>
          <a:endParaRPr lang="ru-RU"/>
        </a:p>
      </dgm:t>
    </dgm:pt>
    <dgm:pt modelId="{97731DB2-AA8D-440E-98AA-9C5A8ABA4149}">
      <dgm:prSet phldrT="[Текст]" custT="1"/>
      <dgm:spPr/>
      <dgm:t>
        <a:bodyPr/>
        <a:lstStyle/>
        <a:p>
          <a:r>
            <a:rPr lang="ru-RU" sz="20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Обеспечение соблюдения норматива формирования расходов на содержание органов местного самоуправления</a:t>
          </a:r>
        </a:p>
      </dgm:t>
    </dgm:pt>
    <dgm:pt modelId="{EB09025D-EBEE-4756-BA2D-A425EE004352}" type="parTrans" cxnId="{B9DBB32B-F2C1-4C4A-B948-BE326F1A4C0C}">
      <dgm:prSet/>
      <dgm:spPr/>
      <dgm:t>
        <a:bodyPr/>
        <a:lstStyle/>
        <a:p>
          <a:endParaRPr lang="ru-RU"/>
        </a:p>
      </dgm:t>
    </dgm:pt>
    <dgm:pt modelId="{FA61A02B-2604-461A-8016-E7CD31DCF719}" type="sibTrans" cxnId="{B9DBB32B-F2C1-4C4A-B948-BE326F1A4C0C}">
      <dgm:prSet/>
      <dgm:spPr/>
      <dgm:t>
        <a:bodyPr/>
        <a:lstStyle/>
        <a:p>
          <a:endParaRPr lang="ru-RU"/>
        </a:p>
      </dgm:t>
    </dgm:pt>
    <dgm:pt modelId="{BC8E4E6C-DDD8-4C11-88D0-D7CD2FDD209B}" type="pres">
      <dgm:prSet presAssocID="{9B396C3B-12A9-414B-83E5-872C9E50D2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B3CFF-6A24-4B33-9C36-454E02FB209B}" type="pres">
      <dgm:prSet presAssocID="{184DA57D-F5B9-4B0A-81DB-BFF5743DF28D}" presName="centerShape" presStyleLbl="node0" presStyleIdx="0" presStyleCnt="1" custAng="0" custScaleX="149733" custScaleY="91590" custLinFactNeighborX="-1063" custLinFactNeighborY="-3963"/>
      <dgm:spPr/>
      <dgm:t>
        <a:bodyPr/>
        <a:lstStyle/>
        <a:p>
          <a:endParaRPr lang="ru-RU"/>
        </a:p>
      </dgm:t>
    </dgm:pt>
    <dgm:pt modelId="{DE7DAFEC-0456-4BA6-BCEF-B4EC66A76179}" type="pres">
      <dgm:prSet presAssocID="{8C6B28F2-4CDA-4681-B3EC-C0BC60DC9825}" presName="node" presStyleLbl="node1" presStyleIdx="0" presStyleCnt="3" custScaleX="266948" custScaleY="118489" custRadScaleRad="98130" custRadScaleInc="-12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DB713-56FB-4AB9-9542-B2851336FE17}" type="pres">
      <dgm:prSet presAssocID="{8C6B28F2-4CDA-4681-B3EC-C0BC60DC9825}" presName="dummy" presStyleCnt="0"/>
      <dgm:spPr/>
    </dgm:pt>
    <dgm:pt modelId="{69F4952B-48E7-48D0-ADCD-D7EBC3328C27}" type="pres">
      <dgm:prSet presAssocID="{7FA9BD0C-6A40-41EC-97AF-67E9300CF5CD}" presName="sibTrans" presStyleLbl="sibTrans2D1" presStyleIdx="0" presStyleCnt="3" custLinFactNeighborX="-2060" custLinFactNeighborY="-138"/>
      <dgm:spPr/>
      <dgm:t>
        <a:bodyPr/>
        <a:lstStyle/>
        <a:p>
          <a:endParaRPr lang="ru-RU"/>
        </a:p>
      </dgm:t>
    </dgm:pt>
    <dgm:pt modelId="{FF70E149-BCE4-48C3-9562-D7BA2B28547F}" type="pres">
      <dgm:prSet presAssocID="{EC9BF8EE-1CE2-4BB2-B36E-8EB515745B7A}" presName="node" presStyleLbl="node1" presStyleIdx="1" presStyleCnt="3" custScaleX="157280" custScaleY="146476" custRadScaleRad="112113" custRadScaleInc="-20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5486F9-D9C5-4765-9BF0-D4E1B0C76AFF}" type="pres">
      <dgm:prSet presAssocID="{EC9BF8EE-1CE2-4BB2-B36E-8EB515745B7A}" presName="dummy" presStyleCnt="0"/>
      <dgm:spPr/>
    </dgm:pt>
    <dgm:pt modelId="{74F113FA-AD72-4BAB-8BBD-660C12CC2CD0}" type="pres">
      <dgm:prSet presAssocID="{F2DC6EE4-A5BD-4A92-94A9-7A91F569FE21}" presName="sibTrans" presStyleLbl="sibTrans2D1" presStyleIdx="1" presStyleCnt="3" custLinFactNeighborX="-51" custLinFactNeighborY="-17999"/>
      <dgm:spPr/>
      <dgm:t>
        <a:bodyPr/>
        <a:lstStyle/>
        <a:p>
          <a:endParaRPr lang="ru-RU"/>
        </a:p>
      </dgm:t>
    </dgm:pt>
    <dgm:pt modelId="{A8374261-77FF-464C-982A-B6F352149322}" type="pres">
      <dgm:prSet presAssocID="{97731DB2-AA8D-440E-98AA-9C5A8ABA4149}" presName="node" presStyleLbl="node1" presStyleIdx="2" presStyleCnt="3" custScaleX="158110" custScaleY="152741" custRadScaleRad="116550" custRadScaleInc="26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95EEF-3B8C-4D21-8C25-B8E954ED01DD}" type="pres">
      <dgm:prSet presAssocID="{97731DB2-AA8D-440E-98AA-9C5A8ABA4149}" presName="dummy" presStyleCnt="0"/>
      <dgm:spPr/>
    </dgm:pt>
    <dgm:pt modelId="{61CC9307-E3F8-48F5-8FB7-CA6B7BF261B2}" type="pres">
      <dgm:prSet presAssocID="{FA61A02B-2604-461A-8016-E7CD31DCF719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DA7E2FE0-908F-42F7-93A6-6888A7D1E6DF}" type="presOf" srcId="{184DA57D-F5B9-4B0A-81DB-BFF5743DF28D}" destId="{DA4B3CFF-6A24-4B33-9C36-454E02FB209B}" srcOrd="0" destOrd="0" presId="urn:microsoft.com/office/officeart/2005/8/layout/radial6"/>
    <dgm:cxn modelId="{B9DBB32B-F2C1-4C4A-B948-BE326F1A4C0C}" srcId="{184DA57D-F5B9-4B0A-81DB-BFF5743DF28D}" destId="{97731DB2-AA8D-440E-98AA-9C5A8ABA4149}" srcOrd="2" destOrd="0" parTransId="{EB09025D-EBEE-4756-BA2D-A425EE004352}" sibTransId="{FA61A02B-2604-461A-8016-E7CD31DCF719}"/>
    <dgm:cxn modelId="{7BD9D967-0862-4D6D-B4E8-AD18276FF4E2}" type="presOf" srcId="{EC9BF8EE-1CE2-4BB2-B36E-8EB515745B7A}" destId="{FF70E149-BCE4-48C3-9562-D7BA2B28547F}" srcOrd="0" destOrd="0" presId="urn:microsoft.com/office/officeart/2005/8/layout/radial6"/>
    <dgm:cxn modelId="{DFA73433-2B3A-42AF-9D6C-181F18EF81A9}" type="presOf" srcId="{8C6B28F2-4CDA-4681-B3EC-C0BC60DC9825}" destId="{DE7DAFEC-0456-4BA6-BCEF-B4EC66A76179}" srcOrd="0" destOrd="0" presId="urn:microsoft.com/office/officeart/2005/8/layout/radial6"/>
    <dgm:cxn modelId="{197DD7CD-3248-4F80-865D-0F7F723F0515}" srcId="{9B396C3B-12A9-414B-83E5-872C9E50D245}" destId="{184DA57D-F5B9-4B0A-81DB-BFF5743DF28D}" srcOrd="0" destOrd="0" parTransId="{D8110396-62AE-4C5A-BD9F-78923E3C5DC0}" sibTransId="{9A87D320-87D3-4451-A11E-7E716A072CE7}"/>
    <dgm:cxn modelId="{69585A71-6B3F-4FD9-854A-FA7DCFE8BB12}" type="presOf" srcId="{7FA9BD0C-6A40-41EC-97AF-67E9300CF5CD}" destId="{69F4952B-48E7-48D0-ADCD-D7EBC3328C27}" srcOrd="0" destOrd="0" presId="urn:microsoft.com/office/officeart/2005/8/layout/radial6"/>
    <dgm:cxn modelId="{47800C64-803C-4A73-ABB5-E2AD230EA840}" type="presOf" srcId="{9B396C3B-12A9-414B-83E5-872C9E50D245}" destId="{BC8E4E6C-DDD8-4C11-88D0-D7CD2FDD209B}" srcOrd="0" destOrd="0" presId="urn:microsoft.com/office/officeart/2005/8/layout/radial6"/>
    <dgm:cxn modelId="{5C32A25B-0BFA-4FAE-8B98-A87995480928}" srcId="{184DA57D-F5B9-4B0A-81DB-BFF5743DF28D}" destId="{EC9BF8EE-1CE2-4BB2-B36E-8EB515745B7A}" srcOrd="1" destOrd="0" parTransId="{8D735056-5D4A-4AE9-9466-B4647ABB703D}" sibTransId="{F2DC6EE4-A5BD-4A92-94A9-7A91F569FE21}"/>
    <dgm:cxn modelId="{0CD0B6AC-B35C-49ED-9927-0FBE949693AF}" type="presOf" srcId="{FA61A02B-2604-461A-8016-E7CD31DCF719}" destId="{61CC9307-E3F8-48F5-8FB7-CA6B7BF261B2}" srcOrd="0" destOrd="0" presId="urn:microsoft.com/office/officeart/2005/8/layout/radial6"/>
    <dgm:cxn modelId="{A5B1A605-A7E5-41D5-8C7E-D39655DA4B52}" type="presOf" srcId="{F2DC6EE4-A5BD-4A92-94A9-7A91F569FE21}" destId="{74F113FA-AD72-4BAB-8BBD-660C12CC2CD0}" srcOrd="0" destOrd="0" presId="urn:microsoft.com/office/officeart/2005/8/layout/radial6"/>
    <dgm:cxn modelId="{1438775A-FBD3-4E09-AE96-A1E795C7410D}" srcId="{184DA57D-F5B9-4B0A-81DB-BFF5743DF28D}" destId="{8C6B28F2-4CDA-4681-B3EC-C0BC60DC9825}" srcOrd="0" destOrd="0" parTransId="{03E2AFC4-483F-4D90-B011-6C7069715EDC}" sibTransId="{7FA9BD0C-6A40-41EC-97AF-67E9300CF5CD}"/>
    <dgm:cxn modelId="{35498C42-2F96-4448-AFAE-285FBE130698}" type="presOf" srcId="{97731DB2-AA8D-440E-98AA-9C5A8ABA4149}" destId="{A8374261-77FF-464C-982A-B6F352149322}" srcOrd="0" destOrd="0" presId="urn:microsoft.com/office/officeart/2005/8/layout/radial6"/>
    <dgm:cxn modelId="{A68CB7EA-956C-401D-9A00-594C855653E1}" type="presParOf" srcId="{BC8E4E6C-DDD8-4C11-88D0-D7CD2FDD209B}" destId="{DA4B3CFF-6A24-4B33-9C36-454E02FB209B}" srcOrd="0" destOrd="0" presId="urn:microsoft.com/office/officeart/2005/8/layout/radial6"/>
    <dgm:cxn modelId="{7F71D0D1-135E-4E21-AB7C-F02339FE17B3}" type="presParOf" srcId="{BC8E4E6C-DDD8-4C11-88D0-D7CD2FDD209B}" destId="{DE7DAFEC-0456-4BA6-BCEF-B4EC66A76179}" srcOrd="1" destOrd="0" presId="urn:microsoft.com/office/officeart/2005/8/layout/radial6"/>
    <dgm:cxn modelId="{20321C2E-8E6D-4ADB-A793-FDCCF67CE2B2}" type="presParOf" srcId="{BC8E4E6C-DDD8-4C11-88D0-D7CD2FDD209B}" destId="{CCADB713-56FB-4AB9-9542-B2851336FE17}" srcOrd="2" destOrd="0" presId="urn:microsoft.com/office/officeart/2005/8/layout/radial6"/>
    <dgm:cxn modelId="{1375425B-ED6D-4845-A47B-BAD6E2A606C6}" type="presParOf" srcId="{BC8E4E6C-DDD8-4C11-88D0-D7CD2FDD209B}" destId="{69F4952B-48E7-48D0-ADCD-D7EBC3328C27}" srcOrd="3" destOrd="0" presId="urn:microsoft.com/office/officeart/2005/8/layout/radial6"/>
    <dgm:cxn modelId="{AE979FAF-07D6-4D0E-B7DB-F0FFA1E49CC1}" type="presParOf" srcId="{BC8E4E6C-DDD8-4C11-88D0-D7CD2FDD209B}" destId="{FF70E149-BCE4-48C3-9562-D7BA2B28547F}" srcOrd="4" destOrd="0" presId="urn:microsoft.com/office/officeart/2005/8/layout/radial6"/>
    <dgm:cxn modelId="{8A97D9AC-7050-4553-91AA-BF4C39233477}" type="presParOf" srcId="{BC8E4E6C-DDD8-4C11-88D0-D7CD2FDD209B}" destId="{445486F9-D9C5-4765-9BF0-D4E1B0C76AFF}" srcOrd="5" destOrd="0" presId="urn:microsoft.com/office/officeart/2005/8/layout/radial6"/>
    <dgm:cxn modelId="{F0609FA9-A206-4D8D-A0FD-3E5F9C7FEC85}" type="presParOf" srcId="{BC8E4E6C-DDD8-4C11-88D0-D7CD2FDD209B}" destId="{74F113FA-AD72-4BAB-8BBD-660C12CC2CD0}" srcOrd="6" destOrd="0" presId="urn:microsoft.com/office/officeart/2005/8/layout/radial6"/>
    <dgm:cxn modelId="{45779672-DBCC-45BD-B77B-9D391B06DC5E}" type="presParOf" srcId="{BC8E4E6C-DDD8-4C11-88D0-D7CD2FDD209B}" destId="{A8374261-77FF-464C-982A-B6F352149322}" srcOrd="7" destOrd="0" presId="urn:microsoft.com/office/officeart/2005/8/layout/radial6"/>
    <dgm:cxn modelId="{2C9CC10A-9343-4E5B-92B0-0F77335754DD}" type="presParOf" srcId="{BC8E4E6C-DDD8-4C11-88D0-D7CD2FDD209B}" destId="{73195EEF-3B8C-4D21-8C25-B8E954ED01DD}" srcOrd="8" destOrd="0" presId="urn:microsoft.com/office/officeart/2005/8/layout/radial6"/>
    <dgm:cxn modelId="{29592D47-74D1-44D6-9F5B-E073D35B66D4}" type="presParOf" srcId="{BC8E4E6C-DDD8-4C11-88D0-D7CD2FDD209B}" destId="{61CC9307-E3F8-48F5-8FB7-CA6B7BF261B2}" srcOrd="9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2C1D62-E7FF-469A-B82F-FF488DC5090C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A65A85B-D3C2-4242-A1D9-1327C9E6DF3B}">
      <dgm:prSet phldrT="[Текст]" custT="1"/>
      <dgm:spPr>
        <a:solidFill>
          <a:srgbClr val="C4D2F8"/>
        </a:solidFill>
      </dgm:spPr>
      <dgm:t>
        <a:bodyPr/>
        <a:lstStyle/>
        <a:p>
          <a:r>
            <a:rPr lang="ru-RU" sz="3600" b="1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Расходы бюджета</a:t>
          </a:r>
        </a:p>
        <a:p>
          <a:r>
            <a:rPr lang="ru-RU" sz="2400" b="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(в разрезе разделов)</a:t>
          </a:r>
        </a:p>
      </dgm:t>
    </dgm:pt>
    <dgm:pt modelId="{71C28552-3453-4B66-8F80-E69834102EF4}" type="parTrans" cxnId="{38C20C2F-1E82-4B87-8B45-8F3296DE774A}">
      <dgm:prSet/>
      <dgm:spPr/>
      <dgm:t>
        <a:bodyPr/>
        <a:lstStyle/>
        <a:p>
          <a:endParaRPr lang="ru-RU"/>
        </a:p>
      </dgm:t>
    </dgm:pt>
    <dgm:pt modelId="{1F28FF9D-972B-4D47-876B-174C09B2E1B1}" type="sibTrans" cxnId="{38C20C2F-1E82-4B87-8B45-8F3296DE774A}">
      <dgm:prSet/>
      <dgm:spPr/>
      <dgm:t>
        <a:bodyPr/>
        <a:lstStyle/>
        <a:p>
          <a:endParaRPr lang="ru-RU"/>
        </a:p>
      </dgm:t>
    </dgm:pt>
    <dgm:pt modelId="{E3997B01-1A72-40C2-BD1C-492AB3C0A888}">
      <dgm:prSet phldrT="[Текст]" custT="1"/>
      <dgm:spPr>
        <a:solidFill>
          <a:srgbClr val="00B0F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u="none" dirty="0" err="1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</a:t>
          </a:r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. вопросы 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14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3811,5,0 </a:t>
          </a:r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</a:p>
      </dgm:t>
    </dgm:pt>
    <dgm:pt modelId="{6970E94E-967E-4F43-9BB3-BF135B1FCF55}" type="parTrans" cxnId="{F64C6891-A361-4C19-95C7-49A544CD076E}">
      <dgm:prSet/>
      <dgm:spPr/>
      <dgm:t>
        <a:bodyPr/>
        <a:lstStyle/>
        <a:p>
          <a:endParaRPr lang="ru-RU"/>
        </a:p>
      </dgm:t>
    </dgm:pt>
    <dgm:pt modelId="{59B1512C-191D-4C67-A16F-326E6ABB6247}" type="sibTrans" cxnId="{F64C6891-A361-4C19-95C7-49A544CD076E}">
      <dgm:prSet/>
      <dgm:spPr/>
      <dgm:t>
        <a:bodyPr/>
        <a:lstStyle/>
        <a:p>
          <a:endParaRPr lang="ru-RU"/>
        </a:p>
      </dgm:t>
    </dgm:pt>
    <dgm:pt modelId="{43E3BC86-4E68-4C82-AEE7-DD89AA5D4E8B}">
      <dgm:prSet phldrT="[Текст]" custT="1"/>
      <dgm:spPr/>
      <dgm:t>
        <a:bodyPr/>
        <a:lstStyle/>
        <a:p>
          <a:r>
            <a:rPr lang="ru-RU" sz="14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</a:t>
          </a:r>
        </a:p>
        <a:p>
          <a:r>
            <a:rPr lang="ru-RU" sz="14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3801,5</a:t>
          </a:r>
          <a:endParaRPr lang="ru-RU" sz="14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F4C2D-F24B-4233-8470-2DAD391E8161}" type="parTrans" cxnId="{0AD7A96B-22CD-41AF-84AC-3476955B9F1E}">
      <dgm:prSet/>
      <dgm:spPr/>
      <dgm:t>
        <a:bodyPr/>
        <a:lstStyle/>
        <a:p>
          <a:endParaRPr lang="ru-RU"/>
        </a:p>
      </dgm:t>
    </dgm:pt>
    <dgm:pt modelId="{6D18F836-0DC4-400B-8FF7-53CA4FB09C06}" type="sibTrans" cxnId="{0AD7A96B-22CD-41AF-84AC-3476955B9F1E}">
      <dgm:prSet/>
      <dgm:spPr/>
      <dgm:t>
        <a:bodyPr/>
        <a:lstStyle/>
        <a:p>
          <a:endParaRPr lang="ru-RU"/>
        </a:p>
      </dgm:t>
    </dgm:pt>
    <dgm:pt modelId="{E2C297ED-8879-4274-84B0-E3E223965EFD}">
      <dgm:prSet phldrT="[Текст]" custT="1"/>
      <dgm:spPr/>
      <dgm:t>
        <a:bodyPr/>
        <a:lstStyle/>
        <a:p>
          <a:r>
            <a:rPr lang="ru-RU" sz="14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</a:t>
          </a:r>
        </a:p>
        <a:p>
          <a:r>
            <a:rPr lang="ru-RU" sz="14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515,8</a:t>
          </a:r>
          <a:endParaRPr lang="ru-RU" sz="14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463C2-9E8E-45B2-816D-2175AC7EEEA8}" type="parTrans" cxnId="{137B34DC-8816-4C00-82DF-363F8D84D38D}">
      <dgm:prSet/>
      <dgm:spPr/>
      <dgm:t>
        <a:bodyPr/>
        <a:lstStyle/>
        <a:p>
          <a:endParaRPr lang="ru-RU"/>
        </a:p>
      </dgm:t>
    </dgm:pt>
    <dgm:pt modelId="{E9C5C762-E5B9-4A72-81DD-438908EB723A}" type="sibTrans" cxnId="{137B34DC-8816-4C00-82DF-363F8D84D38D}">
      <dgm:prSet/>
      <dgm:spPr/>
      <dgm:t>
        <a:bodyPr/>
        <a:lstStyle/>
        <a:p>
          <a:endParaRPr lang="ru-RU"/>
        </a:p>
      </dgm:t>
    </dgm:pt>
    <dgm:pt modelId="{4CA1A8D5-7B87-4C21-9D85-AFE09E79E66E}">
      <dgm:prSet custT="1"/>
      <dgm:spPr>
        <a:solidFill>
          <a:srgbClr val="00B0F0"/>
        </a:solidFill>
      </dgm:spPr>
      <dgm:t>
        <a:bodyPr/>
        <a:lstStyle/>
        <a:p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</a:p>
        <a:p>
          <a:r>
            <a:rPr lang="ru-RU" sz="14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496,3 </a:t>
          </a:r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</a:p>
      </dgm:t>
    </dgm:pt>
    <dgm:pt modelId="{041177FE-D423-4E4B-AF86-B86CD360F483}" type="parTrans" cxnId="{85AD54DC-6AF4-4A08-A075-8C1B662A25C5}">
      <dgm:prSet/>
      <dgm:spPr/>
      <dgm:t>
        <a:bodyPr/>
        <a:lstStyle/>
        <a:p>
          <a:endParaRPr lang="ru-RU"/>
        </a:p>
      </dgm:t>
    </dgm:pt>
    <dgm:pt modelId="{D6CF474C-8F90-4A81-BF1A-35091B56D04E}" type="sibTrans" cxnId="{85AD54DC-6AF4-4A08-A075-8C1B662A25C5}">
      <dgm:prSet/>
      <dgm:spPr/>
      <dgm:t>
        <a:bodyPr/>
        <a:lstStyle/>
        <a:p>
          <a:endParaRPr lang="ru-RU"/>
        </a:p>
      </dgm:t>
    </dgm:pt>
    <dgm:pt modelId="{1E4FC402-F918-4C59-8FE8-E98D4A06EB09}">
      <dgm:prSet custT="1"/>
      <dgm:spPr/>
      <dgm:t>
        <a:bodyPr/>
        <a:lstStyle/>
        <a:p>
          <a:r>
            <a:rPr lang="ru-RU" sz="14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</a:t>
          </a:r>
        </a:p>
        <a:p>
          <a:r>
            <a:rPr lang="ru-RU" sz="14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10,0</a:t>
          </a:r>
        </a:p>
      </dgm:t>
    </dgm:pt>
    <dgm:pt modelId="{6913561E-2725-413D-9F55-527C2F55180A}" type="parTrans" cxnId="{4D89C109-04E0-4CAD-ACD1-EACFA7FEFF89}">
      <dgm:prSet/>
      <dgm:spPr/>
      <dgm:t>
        <a:bodyPr/>
        <a:lstStyle/>
        <a:p>
          <a:endParaRPr lang="ru-RU"/>
        </a:p>
      </dgm:t>
    </dgm:pt>
    <dgm:pt modelId="{23B86FD2-E1EF-4FFA-9CB9-A1EA1EC17C69}" type="sibTrans" cxnId="{4D89C109-04E0-4CAD-ACD1-EACFA7FEFF89}">
      <dgm:prSet/>
      <dgm:spPr/>
      <dgm:t>
        <a:bodyPr/>
        <a:lstStyle/>
        <a:p>
          <a:endParaRPr lang="ru-RU"/>
        </a:p>
      </dgm:t>
    </dgm:pt>
    <dgm:pt modelId="{25CC65F3-E14B-4639-BCBE-559014AC4FA8}">
      <dgm:prSet custT="1"/>
      <dgm:spPr/>
      <dgm:t>
        <a:bodyPr/>
        <a:lstStyle/>
        <a:p>
          <a:r>
            <a:rPr lang="ru-RU" sz="14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</a:t>
          </a:r>
        </a:p>
        <a:p>
          <a:r>
            <a:rPr lang="ru-RU" sz="14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496,3</a:t>
          </a:r>
          <a:endParaRPr lang="ru-RU" sz="14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5AD740-D1E7-4AC8-BEBA-74C98218AD0F}" type="parTrans" cxnId="{F6B962C9-A665-4F6E-BC1F-CA33950E4457}">
      <dgm:prSet/>
      <dgm:spPr/>
      <dgm:t>
        <a:bodyPr/>
        <a:lstStyle/>
        <a:p>
          <a:endParaRPr lang="ru-RU"/>
        </a:p>
      </dgm:t>
    </dgm:pt>
    <dgm:pt modelId="{3D1DE8D7-66F2-4F85-9BFB-44EF536BE273}" type="sibTrans" cxnId="{F6B962C9-A665-4F6E-BC1F-CA33950E4457}">
      <dgm:prSet/>
      <dgm:spPr/>
      <dgm:t>
        <a:bodyPr/>
        <a:lstStyle/>
        <a:p>
          <a:endParaRPr lang="ru-RU"/>
        </a:p>
      </dgm:t>
    </dgm:pt>
    <dgm:pt modelId="{929E31EF-42BB-47E0-9E36-48CE75E26C79}">
      <dgm:prSet custT="1"/>
      <dgm:spPr/>
      <dgm:t>
        <a:bodyPr/>
        <a:lstStyle/>
        <a:p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</a:p>
        <a:p>
          <a:r>
            <a:rPr lang="ru-RU" sz="14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2244,0 </a:t>
          </a:r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400" b="0" u="none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0404D2-E3FC-4C4E-96D9-A021BA77699F}" type="parTrans" cxnId="{0F89C2BD-D69A-4385-A08D-2A93ED9E3D9D}">
      <dgm:prSet/>
      <dgm:spPr/>
      <dgm:t>
        <a:bodyPr/>
        <a:lstStyle/>
        <a:p>
          <a:endParaRPr lang="ru-RU"/>
        </a:p>
      </dgm:t>
    </dgm:pt>
    <dgm:pt modelId="{390C9D94-82D3-4638-9641-6C6D30DECFBF}" type="sibTrans" cxnId="{0F89C2BD-D69A-4385-A08D-2A93ED9E3D9D}">
      <dgm:prSet/>
      <dgm:spPr/>
      <dgm:t>
        <a:bodyPr/>
        <a:lstStyle/>
        <a:p>
          <a:endParaRPr lang="ru-RU"/>
        </a:p>
      </dgm:t>
    </dgm:pt>
    <dgm:pt modelId="{0610273C-076C-4BA1-99D5-96A8C7608E91}">
      <dgm:prSet custT="1"/>
      <dgm:spPr/>
      <dgm:t>
        <a:bodyPr/>
        <a:lstStyle/>
        <a:p>
          <a:r>
            <a:rPr lang="ru-RU" sz="14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Дорожное хозяйство</a:t>
          </a:r>
        </a:p>
        <a:p>
          <a:r>
            <a:rPr lang="ru-RU" sz="14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2164,0</a:t>
          </a:r>
          <a:endParaRPr lang="ru-RU" sz="14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17282B-E193-4859-97F1-182457DD225C}" type="parTrans" cxnId="{6CC64074-ACF2-43AB-9DF7-F8A1D211FC14}">
      <dgm:prSet/>
      <dgm:spPr/>
      <dgm:t>
        <a:bodyPr/>
        <a:lstStyle/>
        <a:p>
          <a:endParaRPr lang="ru-RU"/>
        </a:p>
      </dgm:t>
    </dgm:pt>
    <dgm:pt modelId="{BB27A948-C0F9-4200-8F96-503DA152FCFD}" type="sibTrans" cxnId="{6CC64074-ACF2-43AB-9DF7-F8A1D211FC14}">
      <dgm:prSet/>
      <dgm:spPr/>
      <dgm:t>
        <a:bodyPr/>
        <a:lstStyle/>
        <a:p>
          <a:endParaRPr lang="ru-RU"/>
        </a:p>
      </dgm:t>
    </dgm:pt>
    <dgm:pt modelId="{E321DA6F-3039-4F7B-A23D-0F830F83F9E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</a:p>
        <a:p>
          <a:r>
            <a:rPr lang="ru-RU" sz="14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515,8 </a:t>
          </a:r>
          <a:r>
            <a:rPr lang="ru-RU" sz="1400" b="1" u="none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</a:p>
      </dgm:t>
    </dgm:pt>
    <dgm:pt modelId="{7D2B2AB3-A34F-4D13-B32C-EFC8A85F7659}" type="sibTrans" cxnId="{3222468F-FD77-4ADD-8D5A-9F20DAE031B8}">
      <dgm:prSet/>
      <dgm:spPr/>
      <dgm:t>
        <a:bodyPr/>
        <a:lstStyle/>
        <a:p>
          <a:endParaRPr lang="ru-RU"/>
        </a:p>
      </dgm:t>
    </dgm:pt>
    <dgm:pt modelId="{1A0D5583-2A08-4466-8401-35DA18107A9A}" type="parTrans" cxnId="{3222468F-FD77-4ADD-8D5A-9F20DAE031B8}">
      <dgm:prSet/>
      <dgm:spPr/>
      <dgm:t>
        <a:bodyPr/>
        <a:lstStyle/>
        <a:p>
          <a:endParaRPr lang="ru-RU"/>
        </a:p>
      </dgm:t>
    </dgm:pt>
    <dgm:pt modelId="{FA757D48-CB11-46B3-ADEC-893F1CF3651C}">
      <dgm:prSet custT="1"/>
      <dgm:spPr/>
      <dgm:t>
        <a:bodyPr/>
        <a:lstStyle/>
        <a:p>
          <a:r>
            <a:rPr lang="ru-RU" sz="1400" dirty="0">
              <a:solidFill>
                <a:srgbClr val="030F1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Другие вопросы в области национальной экономики </a:t>
          </a:r>
        </a:p>
        <a:p>
          <a:r>
            <a:rPr lang="ru-RU" sz="1400" dirty="0" smtClean="0">
              <a:solidFill>
                <a:srgbClr val="030F1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80,0</a:t>
          </a:r>
          <a:endParaRPr lang="ru-RU" sz="1400" dirty="0">
            <a:solidFill>
              <a:srgbClr val="030F1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9137E-E1AF-4140-9C06-474304619C65}" type="parTrans" cxnId="{CBD98B19-E81D-4314-A90B-296F775E7946}">
      <dgm:prSet/>
      <dgm:spPr/>
      <dgm:t>
        <a:bodyPr/>
        <a:lstStyle/>
        <a:p>
          <a:endParaRPr lang="ru-RU"/>
        </a:p>
      </dgm:t>
    </dgm:pt>
    <dgm:pt modelId="{A8DAD619-5354-47FF-93CC-3CF79F90301E}" type="sibTrans" cxnId="{CBD98B19-E81D-4314-A90B-296F775E7946}">
      <dgm:prSet/>
      <dgm:spPr/>
      <dgm:t>
        <a:bodyPr/>
        <a:lstStyle/>
        <a:p>
          <a:endParaRPr lang="ru-RU"/>
        </a:p>
      </dgm:t>
    </dgm:pt>
    <dgm:pt modelId="{7BCE6C7D-D84D-4EEF-85BC-FF820C2F05D3}" type="pres">
      <dgm:prSet presAssocID="{632C1D62-E7FF-469A-B82F-FF488DC5090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D90B25-6A0B-483F-9C01-7B6C6B7DFBDA}" type="pres">
      <dgm:prSet presAssocID="{CA65A85B-D3C2-4242-A1D9-1327C9E6DF3B}" presName="hierRoot1" presStyleCnt="0">
        <dgm:presLayoutVars>
          <dgm:hierBranch val="init"/>
        </dgm:presLayoutVars>
      </dgm:prSet>
      <dgm:spPr/>
    </dgm:pt>
    <dgm:pt modelId="{B96B511D-E874-4769-B422-A71851AA6335}" type="pres">
      <dgm:prSet presAssocID="{CA65A85B-D3C2-4242-A1D9-1327C9E6DF3B}" presName="rootComposite1" presStyleCnt="0"/>
      <dgm:spPr/>
    </dgm:pt>
    <dgm:pt modelId="{5CF576EB-AB90-4B83-870A-7F27075187A0}" type="pres">
      <dgm:prSet presAssocID="{CA65A85B-D3C2-4242-A1D9-1327C9E6DF3B}" presName="rootText1" presStyleLbl="node0" presStyleIdx="0" presStyleCnt="1" custScaleX="391421" custScaleY="180597" custLinFactNeighborX="147" custLinFactNeighborY="-657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6ED8A2-DF99-4F3F-917A-B559D4B215E4}" type="pres">
      <dgm:prSet presAssocID="{CA65A85B-D3C2-4242-A1D9-1327C9E6DF3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72FCA9-3621-4FBF-A815-DE83157D8524}" type="pres">
      <dgm:prSet presAssocID="{CA65A85B-D3C2-4242-A1D9-1327C9E6DF3B}" presName="hierChild2" presStyleCnt="0"/>
      <dgm:spPr/>
    </dgm:pt>
    <dgm:pt modelId="{AC3B49C5-D9E6-41D2-AB54-650C0EC11C76}" type="pres">
      <dgm:prSet presAssocID="{6970E94E-967E-4F43-9BB3-BF135B1FCF55}" presName="Name37" presStyleLbl="parChTrans1D2" presStyleIdx="0" presStyleCnt="4"/>
      <dgm:spPr/>
      <dgm:t>
        <a:bodyPr/>
        <a:lstStyle/>
        <a:p>
          <a:endParaRPr lang="ru-RU"/>
        </a:p>
      </dgm:t>
    </dgm:pt>
    <dgm:pt modelId="{5D8E7DAA-4E0B-42A8-B147-D4EE59713DB3}" type="pres">
      <dgm:prSet presAssocID="{E3997B01-1A72-40C2-BD1C-492AB3C0A888}" presName="hierRoot2" presStyleCnt="0">
        <dgm:presLayoutVars>
          <dgm:hierBranch val="init"/>
        </dgm:presLayoutVars>
      </dgm:prSet>
      <dgm:spPr/>
    </dgm:pt>
    <dgm:pt modelId="{99BA0757-4D7E-4FB6-935A-13C4508EE6FE}" type="pres">
      <dgm:prSet presAssocID="{E3997B01-1A72-40C2-BD1C-492AB3C0A888}" presName="rootComposite" presStyleCnt="0"/>
      <dgm:spPr/>
    </dgm:pt>
    <dgm:pt modelId="{ADC6166C-943B-4944-AC62-CF408A9D913A}" type="pres">
      <dgm:prSet presAssocID="{E3997B01-1A72-40C2-BD1C-492AB3C0A888}" presName="rootText" presStyleLbl="node2" presStyleIdx="0" presStyleCnt="4" custScaleX="205328" custScaleY="222349" custLinFactNeighborX="11311" custLinFactNeighborY="-24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A2D66A-D650-408D-9DB6-CEBDF6BE102C}" type="pres">
      <dgm:prSet presAssocID="{E3997B01-1A72-40C2-BD1C-492AB3C0A888}" presName="rootConnector" presStyleLbl="node2" presStyleIdx="0" presStyleCnt="4"/>
      <dgm:spPr/>
      <dgm:t>
        <a:bodyPr/>
        <a:lstStyle/>
        <a:p>
          <a:endParaRPr lang="ru-RU"/>
        </a:p>
      </dgm:t>
    </dgm:pt>
    <dgm:pt modelId="{E12135B4-68A0-44B2-9686-A8953A18E44A}" type="pres">
      <dgm:prSet presAssocID="{E3997B01-1A72-40C2-BD1C-492AB3C0A888}" presName="hierChild4" presStyleCnt="0"/>
      <dgm:spPr/>
    </dgm:pt>
    <dgm:pt modelId="{01DDC70E-9018-440F-80BD-BB2A22B6EAA8}" type="pres">
      <dgm:prSet presAssocID="{51AF4C2D-F24B-4233-8470-2DAD391E8161}" presName="Name37" presStyleLbl="parChTrans1D3" presStyleIdx="0" presStyleCnt="6"/>
      <dgm:spPr/>
      <dgm:t>
        <a:bodyPr/>
        <a:lstStyle/>
        <a:p>
          <a:endParaRPr lang="ru-RU"/>
        </a:p>
      </dgm:t>
    </dgm:pt>
    <dgm:pt modelId="{E8C06CC6-686C-4294-AEAC-A5BBBF5C9945}" type="pres">
      <dgm:prSet presAssocID="{43E3BC86-4E68-4C82-AEE7-DD89AA5D4E8B}" presName="hierRoot2" presStyleCnt="0">
        <dgm:presLayoutVars>
          <dgm:hierBranch val="init"/>
        </dgm:presLayoutVars>
      </dgm:prSet>
      <dgm:spPr/>
    </dgm:pt>
    <dgm:pt modelId="{4A253E67-2C35-42B3-A37C-C0125F5F9CDB}" type="pres">
      <dgm:prSet presAssocID="{43E3BC86-4E68-4C82-AEE7-DD89AA5D4E8B}" presName="rootComposite" presStyleCnt="0"/>
      <dgm:spPr/>
    </dgm:pt>
    <dgm:pt modelId="{3914F4F1-28AA-4CDE-B697-73E9F60A962A}" type="pres">
      <dgm:prSet presAssocID="{43E3BC86-4E68-4C82-AEE7-DD89AA5D4E8B}" presName="rootText" presStyleLbl="node3" presStyleIdx="0" presStyleCnt="6" custScaleX="157822" custScaleY="1686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A5ED07-D2D3-4DFD-BFE4-F5004A208F74}" type="pres">
      <dgm:prSet presAssocID="{43E3BC86-4E68-4C82-AEE7-DD89AA5D4E8B}" presName="rootConnector" presStyleLbl="node3" presStyleIdx="0" presStyleCnt="6"/>
      <dgm:spPr/>
      <dgm:t>
        <a:bodyPr/>
        <a:lstStyle/>
        <a:p>
          <a:endParaRPr lang="ru-RU"/>
        </a:p>
      </dgm:t>
    </dgm:pt>
    <dgm:pt modelId="{7AF6DEF1-0784-47A0-8776-090DA1D41336}" type="pres">
      <dgm:prSet presAssocID="{43E3BC86-4E68-4C82-AEE7-DD89AA5D4E8B}" presName="hierChild4" presStyleCnt="0"/>
      <dgm:spPr/>
    </dgm:pt>
    <dgm:pt modelId="{23399167-5597-4E96-BB99-32DE4C76EA55}" type="pres">
      <dgm:prSet presAssocID="{43E3BC86-4E68-4C82-AEE7-DD89AA5D4E8B}" presName="hierChild5" presStyleCnt="0"/>
      <dgm:spPr/>
    </dgm:pt>
    <dgm:pt modelId="{D6C7CE79-A36D-4D7D-8858-02D798DE7D38}" type="pres">
      <dgm:prSet presAssocID="{6913561E-2725-413D-9F55-527C2F55180A}" presName="Name37" presStyleLbl="parChTrans1D3" presStyleIdx="1" presStyleCnt="6"/>
      <dgm:spPr/>
      <dgm:t>
        <a:bodyPr/>
        <a:lstStyle/>
        <a:p>
          <a:endParaRPr lang="ru-RU"/>
        </a:p>
      </dgm:t>
    </dgm:pt>
    <dgm:pt modelId="{3EC44929-0BD7-47AD-B03C-14B4EF800923}" type="pres">
      <dgm:prSet presAssocID="{1E4FC402-F918-4C59-8FE8-E98D4A06EB09}" presName="hierRoot2" presStyleCnt="0">
        <dgm:presLayoutVars>
          <dgm:hierBranch val="init"/>
        </dgm:presLayoutVars>
      </dgm:prSet>
      <dgm:spPr/>
    </dgm:pt>
    <dgm:pt modelId="{5B986E66-3DBF-47E7-8F6A-F1CD41DFB424}" type="pres">
      <dgm:prSet presAssocID="{1E4FC402-F918-4C59-8FE8-E98D4A06EB09}" presName="rootComposite" presStyleCnt="0"/>
      <dgm:spPr/>
    </dgm:pt>
    <dgm:pt modelId="{F0866C92-ABE1-48AF-8E23-C61C3523468B}" type="pres">
      <dgm:prSet presAssocID="{1E4FC402-F918-4C59-8FE8-E98D4A06EB09}" presName="rootText" presStyleLbl="node3" presStyleIdx="1" presStyleCnt="6" custScaleX="170449" custScaleY="204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4089AF-9FBB-436A-A810-920460E0B193}" type="pres">
      <dgm:prSet presAssocID="{1E4FC402-F918-4C59-8FE8-E98D4A06EB09}" presName="rootConnector" presStyleLbl="node3" presStyleIdx="1" presStyleCnt="6"/>
      <dgm:spPr/>
      <dgm:t>
        <a:bodyPr/>
        <a:lstStyle/>
        <a:p>
          <a:endParaRPr lang="ru-RU"/>
        </a:p>
      </dgm:t>
    </dgm:pt>
    <dgm:pt modelId="{172D5416-E87C-449C-8F18-8E6FE024E310}" type="pres">
      <dgm:prSet presAssocID="{1E4FC402-F918-4C59-8FE8-E98D4A06EB09}" presName="hierChild4" presStyleCnt="0"/>
      <dgm:spPr/>
    </dgm:pt>
    <dgm:pt modelId="{AE4C6AED-67E8-4EC1-91A2-8EFD5E6225EA}" type="pres">
      <dgm:prSet presAssocID="{1E4FC402-F918-4C59-8FE8-E98D4A06EB09}" presName="hierChild5" presStyleCnt="0"/>
      <dgm:spPr/>
    </dgm:pt>
    <dgm:pt modelId="{3E34795D-993E-48FF-8AAB-59B59FDD70D5}" type="pres">
      <dgm:prSet presAssocID="{E3997B01-1A72-40C2-BD1C-492AB3C0A888}" presName="hierChild5" presStyleCnt="0"/>
      <dgm:spPr/>
    </dgm:pt>
    <dgm:pt modelId="{481D9319-9BF5-414E-853C-8CFA80B686A7}" type="pres">
      <dgm:prSet presAssocID="{1A0D5583-2A08-4466-8401-35DA18107A9A}" presName="Name37" presStyleLbl="parChTrans1D2" presStyleIdx="1" presStyleCnt="4"/>
      <dgm:spPr/>
      <dgm:t>
        <a:bodyPr/>
        <a:lstStyle/>
        <a:p>
          <a:endParaRPr lang="ru-RU"/>
        </a:p>
      </dgm:t>
    </dgm:pt>
    <dgm:pt modelId="{8F3BC1CF-9901-4B43-9939-9272C323E6E1}" type="pres">
      <dgm:prSet presAssocID="{E321DA6F-3039-4F7B-A23D-0F830F83F9E0}" presName="hierRoot2" presStyleCnt="0">
        <dgm:presLayoutVars>
          <dgm:hierBranch val="init"/>
        </dgm:presLayoutVars>
      </dgm:prSet>
      <dgm:spPr/>
    </dgm:pt>
    <dgm:pt modelId="{5A1F905E-8384-4372-966D-AD99BE54E76A}" type="pres">
      <dgm:prSet presAssocID="{E321DA6F-3039-4F7B-A23D-0F830F83F9E0}" presName="rootComposite" presStyleCnt="0"/>
      <dgm:spPr/>
    </dgm:pt>
    <dgm:pt modelId="{EDAF3653-F3FE-48A1-ACB0-96DC61222CD8}" type="pres">
      <dgm:prSet presAssocID="{E321DA6F-3039-4F7B-A23D-0F830F83F9E0}" presName="rootText" presStyleLbl="node2" presStyleIdx="1" presStyleCnt="4" custScaleX="182983" custScaleY="224405" custLinFactNeighborX="4918" custLinFactNeighborY="324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308379-1275-49FE-AD16-E5AF08DA1FAB}" type="pres">
      <dgm:prSet presAssocID="{E321DA6F-3039-4F7B-A23D-0F830F83F9E0}" presName="rootConnector" presStyleLbl="node2" presStyleIdx="1" presStyleCnt="4"/>
      <dgm:spPr/>
      <dgm:t>
        <a:bodyPr/>
        <a:lstStyle/>
        <a:p>
          <a:endParaRPr lang="ru-RU"/>
        </a:p>
      </dgm:t>
    </dgm:pt>
    <dgm:pt modelId="{6D172EB2-6066-45A9-B989-E3A9FC7141D2}" type="pres">
      <dgm:prSet presAssocID="{E321DA6F-3039-4F7B-A23D-0F830F83F9E0}" presName="hierChild4" presStyleCnt="0"/>
      <dgm:spPr/>
    </dgm:pt>
    <dgm:pt modelId="{7D512FD5-ABAA-46B1-B7C1-09953F72CC83}" type="pres">
      <dgm:prSet presAssocID="{840463C2-9E8E-45B2-816D-2175AC7EEEA8}" presName="Name37" presStyleLbl="parChTrans1D3" presStyleIdx="2" presStyleCnt="6"/>
      <dgm:spPr/>
      <dgm:t>
        <a:bodyPr/>
        <a:lstStyle/>
        <a:p>
          <a:endParaRPr lang="ru-RU"/>
        </a:p>
      </dgm:t>
    </dgm:pt>
    <dgm:pt modelId="{6B95CB62-BE5E-422B-957A-303E86B31338}" type="pres">
      <dgm:prSet presAssocID="{E2C297ED-8879-4274-84B0-E3E223965EFD}" presName="hierRoot2" presStyleCnt="0">
        <dgm:presLayoutVars>
          <dgm:hierBranch val="init"/>
        </dgm:presLayoutVars>
      </dgm:prSet>
      <dgm:spPr/>
    </dgm:pt>
    <dgm:pt modelId="{F1FEE617-BF15-48A8-8CBE-6E1897C70C4B}" type="pres">
      <dgm:prSet presAssocID="{E2C297ED-8879-4274-84B0-E3E223965EFD}" presName="rootComposite" presStyleCnt="0"/>
      <dgm:spPr/>
    </dgm:pt>
    <dgm:pt modelId="{3C348240-706B-4107-99B8-014C65B09AB0}" type="pres">
      <dgm:prSet presAssocID="{E2C297ED-8879-4274-84B0-E3E223965EFD}" presName="rootText" presStyleLbl="node3" presStyleIdx="2" presStyleCnt="6" custScaleX="167867" custScaleY="270338" custLinFactNeighborX="-15258" custLinFactNeighborY="735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7E9541-D98C-4D5E-88A5-E846AA5CF276}" type="pres">
      <dgm:prSet presAssocID="{E2C297ED-8879-4274-84B0-E3E223965EFD}" presName="rootConnector" presStyleLbl="node3" presStyleIdx="2" presStyleCnt="6"/>
      <dgm:spPr/>
      <dgm:t>
        <a:bodyPr/>
        <a:lstStyle/>
        <a:p>
          <a:endParaRPr lang="ru-RU"/>
        </a:p>
      </dgm:t>
    </dgm:pt>
    <dgm:pt modelId="{35B503C8-A5F8-4AF9-88CF-E69E445E7F2E}" type="pres">
      <dgm:prSet presAssocID="{E2C297ED-8879-4274-84B0-E3E223965EFD}" presName="hierChild4" presStyleCnt="0"/>
      <dgm:spPr/>
    </dgm:pt>
    <dgm:pt modelId="{15760EF0-917E-460A-8213-27E60D88B8E1}" type="pres">
      <dgm:prSet presAssocID="{E2C297ED-8879-4274-84B0-E3E223965EFD}" presName="hierChild5" presStyleCnt="0"/>
      <dgm:spPr/>
    </dgm:pt>
    <dgm:pt modelId="{E976D773-EDFE-4972-BDD3-F1CE72B153D6}" type="pres">
      <dgm:prSet presAssocID="{E321DA6F-3039-4F7B-A23D-0F830F83F9E0}" presName="hierChild5" presStyleCnt="0"/>
      <dgm:spPr/>
    </dgm:pt>
    <dgm:pt modelId="{94416898-6761-49C0-9C51-D5960C3BD9B5}" type="pres">
      <dgm:prSet presAssocID="{041177FE-D423-4E4B-AF86-B86CD360F48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4E326840-9F35-442D-98D8-3340626F0E04}" type="pres">
      <dgm:prSet presAssocID="{4CA1A8D5-7B87-4C21-9D85-AFE09E79E66E}" presName="hierRoot2" presStyleCnt="0">
        <dgm:presLayoutVars>
          <dgm:hierBranch val="init"/>
        </dgm:presLayoutVars>
      </dgm:prSet>
      <dgm:spPr/>
    </dgm:pt>
    <dgm:pt modelId="{85B99694-7FD4-4CB5-8066-3CC0A35B98CD}" type="pres">
      <dgm:prSet presAssocID="{4CA1A8D5-7B87-4C21-9D85-AFE09E79E66E}" presName="rootComposite" presStyleCnt="0"/>
      <dgm:spPr/>
    </dgm:pt>
    <dgm:pt modelId="{8F589EFC-685D-4423-AFA5-D4E66679994A}" type="pres">
      <dgm:prSet presAssocID="{4CA1A8D5-7B87-4C21-9D85-AFE09E79E66E}" presName="rootText" presStyleLbl="node2" presStyleIdx="2" presStyleCnt="4" custScaleX="149051" custScaleY="181389" custLinFactNeighborX="10194" custLinFactNeighborY="710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81F3F2-59D5-4C30-9165-23224E7581F0}" type="pres">
      <dgm:prSet presAssocID="{4CA1A8D5-7B87-4C21-9D85-AFE09E79E66E}" presName="rootConnector" presStyleLbl="node2" presStyleIdx="2" presStyleCnt="4"/>
      <dgm:spPr/>
      <dgm:t>
        <a:bodyPr/>
        <a:lstStyle/>
        <a:p>
          <a:endParaRPr lang="ru-RU"/>
        </a:p>
      </dgm:t>
    </dgm:pt>
    <dgm:pt modelId="{CFB7CBD9-B73D-47A8-86E7-D3B310FF5FE0}" type="pres">
      <dgm:prSet presAssocID="{4CA1A8D5-7B87-4C21-9D85-AFE09E79E66E}" presName="hierChild4" presStyleCnt="0"/>
      <dgm:spPr/>
    </dgm:pt>
    <dgm:pt modelId="{A8C68510-72CB-4017-991B-8EC73496ED8D}" type="pres">
      <dgm:prSet presAssocID="{855AD740-D1E7-4AC8-BEBA-74C98218AD0F}" presName="Name37" presStyleLbl="parChTrans1D3" presStyleIdx="3" presStyleCnt="6"/>
      <dgm:spPr/>
      <dgm:t>
        <a:bodyPr/>
        <a:lstStyle/>
        <a:p>
          <a:endParaRPr lang="ru-RU"/>
        </a:p>
      </dgm:t>
    </dgm:pt>
    <dgm:pt modelId="{DA5E79C6-6C83-48D7-8937-28E5C98D9317}" type="pres">
      <dgm:prSet presAssocID="{25CC65F3-E14B-4639-BCBE-559014AC4FA8}" presName="hierRoot2" presStyleCnt="0">
        <dgm:presLayoutVars>
          <dgm:hierBranch val="init"/>
        </dgm:presLayoutVars>
      </dgm:prSet>
      <dgm:spPr/>
    </dgm:pt>
    <dgm:pt modelId="{F2A611D3-BE58-4685-858A-CBC69E8DA2E4}" type="pres">
      <dgm:prSet presAssocID="{25CC65F3-E14B-4639-BCBE-559014AC4FA8}" presName="rootComposite" presStyleCnt="0"/>
      <dgm:spPr/>
    </dgm:pt>
    <dgm:pt modelId="{2B9BAB0C-CCC6-45C4-9F0C-1AD7CFD27F0E}" type="pres">
      <dgm:prSet presAssocID="{25CC65F3-E14B-4639-BCBE-559014AC4FA8}" presName="rootText" presStyleLbl="node3" presStyleIdx="3" presStyleCnt="6" custScaleX="159436" custScaleY="241670" custLinFactY="19632" custLinFactNeighborX="-986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1121F1-8079-48CE-91EB-CB216B0A3108}" type="pres">
      <dgm:prSet presAssocID="{25CC65F3-E14B-4639-BCBE-559014AC4FA8}" presName="rootConnector" presStyleLbl="node3" presStyleIdx="3" presStyleCnt="6"/>
      <dgm:spPr/>
      <dgm:t>
        <a:bodyPr/>
        <a:lstStyle/>
        <a:p>
          <a:endParaRPr lang="ru-RU"/>
        </a:p>
      </dgm:t>
    </dgm:pt>
    <dgm:pt modelId="{55F59E51-A7CB-4642-B99F-7E1285623EDA}" type="pres">
      <dgm:prSet presAssocID="{25CC65F3-E14B-4639-BCBE-559014AC4FA8}" presName="hierChild4" presStyleCnt="0"/>
      <dgm:spPr/>
    </dgm:pt>
    <dgm:pt modelId="{8570252E-4D01-48E6-A7BB-5ADDAB81F066}" type="pres">
      <dgm:prSet presAssocID="{25CC65F3-E14B-4639-BCBE-559014AC4FA8}" presName="hierChild5" presStyleCnt="0"/>
      <dgm:spPr/>
    </dgm:pt>
    <dgm:pt modelId="{6AF32527-3254-41B6-960A-79D80DBBA50A}" type="pres">
      <dgm:prSet presAssocID="{4CA1A8D5-7B87-4C21-9D85-AFE09E79E66E}" presName="hierChild5" presStyleCnt="0"/>
      <dgm:spPr/>
    </dgm:pt>
    <dgm:pt modelId="{BA6A3DE8-906E-4173-B350-C3027AB3972C}" type="pres">
      <dgm:prSet presAssocID="{A00404D2-E3FC-4C4E-96D9-A021BA77699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C9E3F0D5-CFC1-4EC7-A96C-749DA68887AD}" type="pres">
      <dgm:prSet presAssocID="{929E31EF-42BB-47E0-9E36-48CE75E26C79}" presName="hierRoot2" presStyleCnt="0">
        <dgm:presLayoutVars>
          <dgm:hierBranch val="init"/>
        </dgm:presLayoutVars>
      </dgm:prSet>
      <dgm:spPr/>
    </dgm:pt>
    <dgm:pt modelId="{57EAAF02-2EC5-49C3-B2A9-5F8A41C99B44}" type="pres">
      <dgm:prSet presAssocID="{929E31EF-42BB-47E0-9E36-48CE75E26C79}" presName="rootComposite" presStyleCnt="0"/>
      <dgm:spPr/>
    </dgm:pt>
    <dgm:pt modelId="{F297EFBB-8670-45C5-9CA3-E31FDAC93194}" type="pres">
      <dgm:prSet presAssocID="{929E31EF-42BB-47E0-9E36-48CE75E26C79}" presName="rootText" presStyleLbl="node2" presStyleIdx="3" presStyleCnt="4" custScaleX="161454" custScaleY="186266" custLinFactNeighborX="21397" custLinFactNeighborY="-153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4BA6F6-7984-4D16-BD9A-929DABFB01AF}" type="pres">
      <dgm:prSet presAssocID="{929E31EF-42BB-47E0-9E36-48CE75E26C79}" presName="rootConnector" presStyleLbl="node2" presStyleIdx="3" presStyleCnt="4"/>
      <dgm:spPr/>
      <dgm:t>
        <a:bodyPr/>
        <a:lstStyle/>
        <a:p>
          <a:endParaRPr lang="ru-RU"/>
        </a:p>
      </dgm:t>
    </dgm:pt>
    <dgm:pt modelId="{58B2D66B-6EE3-40DC-BF10-36BFAD130BA4}" type="pres">
      <dgm:prSet presAssocID="{929E31EF-42BB-47E0-9E36-48CE75E26C79}" presName="hierChild4" presStyleCnt="0"/>
      <dgm:spPr/>
    </dgm:pt>
    <dgm:pt modelId="{1954767E-CCD8-47FF-81F0-945F5BB91DD2}" type="pres">
      <dgm:prSet presAssocID="{1F17282B-E193-4859-97F1-182457DD225C}" presName="Name37" presStyleLbl="parChTrans1D3" presStyleIdx="4" presStyleCnt="6"/>
      <dgm:spPr/>
      <dgm:t>
        <a:bodyPr/>
        <a:lstStyle/>
        <a:p>
          <a:endParaRPr lang="ru-RU"/>
        </a:p>
      </dgm:t>
    </dgm:pt>
    <dgm:pt modelId="{DDBD6B6E-0B1A-4597-983B-B6A9D309A521}" type="pres">
      <dgm:prSet presAssocID="{0610273C-076C-4BA1-99D5-96A8C7608E91}" presName="hierRoot2" presStyleCnt="0">
        <dgm:presLayoutVars>
          <dgm:hierBranch val="init"/>
        </dgm:presLayoutVars>
      </dgm:prSet>
      <dgm:spPr/>
    </dgm:pt>
    <dgm:pt modelId="{B0977050-08A2-4B37-8ACB-A016C82C8C3B}" type="pres">
      <dgm:prSet presAssocID="{0610273C-076C-4BA1-99D5-96A8C7608E91}" presName="rootComposite" presStyleCnt="0"/>
      <dgm:spPr/>
    </dgm:pt>
    <dgm:pt modelId="{0E0D73F5-F518-42EA-B9D2-07AE1373E3E5}" type="pres">
      <dgm:prSet presAssocID="{0610273C-076C-4BA1-99D5-96A8C7608E91}" presName="rootText" presStyleLbl="node3" presStyleIdx="4" presStyleCnt="6" custScaleX="152218" custScaleY="1734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0B166D-3606-412F-9E0B-6B937588BFB8}" type="pres">
      <dgm:prSet presAssocID="{0610273C-076C-4BA1-99D5-96A8C7608E91}" presName="rootConnector" presStyleLbl="node3" presStyleIdx="4" presStyleCnt="6"/>
      <dgm:spPr/>
      <dgm:t>
        <a:bodyPr/>
        <a:lstStyle/>
        <a:p>
          <a:endParaRPr lang="ru-RU"/>
        </a:p>
      </dgm:t>
    </dgm:pt>
    <dgm:pt modelId="{306BFC00-1C89-4A0B-BF40-BB0A26A9C8FC}" type="pres">
      <dgm:prSet presAssocID="{0610273C-076C-4BA1-99D5-96A8C7608E91}" presName="hierChild4" presStyleCnt="0"/>
      <dgm:spPr/>
    </dgm:pt>
    <dgm:pt modelId="{944BF02B-5237-4130-9163-D795E996789E}" type="pres">
      <dgm:prSet presAssocID="{0610273C-076C-4BA1-99D5-96A8C7608E91}" presName="hierChild5" presStyleCnt="0"/>
      <dgm:spPr/>
    </dgm:pt>
    <dgm:pt modelId="{6B553742-BE11-423D-8F97-652362343186}" type="pres">
      <dgm:prSet presAssocID="{30A9137E-E1AF-4140-9C06-474304619C65}" presName="Name37" presStyleLbl="parChTrans1D3" presStyleIdx="5" presStyleCnt="6"/>
      <dgm:spPr/>
      <dgm:t>
        <a:bodyPr/>
        <a:lstStyle/>
        <a:p>
          <a:endParaRPr lang="ru-RU"/>
        </a:p>
      </dgm:t>
    </dgm:pt>
    <dgm:pt modelId="{0D2F1070-80B0-4C64-BE8F-84857B9B329F}" type="pres">
      <dgm:prSet presAssocID="{FA757D48-CB11-46B3-ADEC-893F1CF3651C}" presName="hierRoot2" presStyleCnt="0">
        <dgm:presLayoutVars>
          <dgm:hierBranch val="init"/>
        </dgm:presLayoutVars>
      </dgm:prSet>
      <dgm:spPr/>
    </dgm:pt>
    <dgm:pt modelId="{3320C353-17AF-47AA-828C-95ADD5995F26}" type="pres">
      <dgm:prSet presAssocID="{FA757D48-CB11-46B3-ADEC-893F1CF3651C}" presName="rootComposite" presStyleCnt="0"/>
      <dgm:spPr/>
    </dgm:pt>
    <dgm:pt modelId="{B4679516-B11C-4DFC-8667-2E49C0D19352}" type="pres">
      <dgm:prSet presAssocID="{FA757D48-CB11-46B3-ADEC-893F1CF3651C}" presName="rootText" presStyleLbl="node3" presStyleIdx="5" presStyleCnt="6" custScaleX="158933" custScaleY="237688" custLinFactNeighborX="-1839" custLinFactNeighborY="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69D137-8C9B-40AF-A36E-00D729E36AED}" type="pres">
      <dgm:prSet presAssocID="{FA757D48-CB11-46B3-ADEC-893F1CF3651C}" presName="rootConnector" presStyleLbl="node3" presStyleIdx="5" presStyleCnt="6"/>
      <dgm:spPr/>
      <dgm:t>
        <a:bodyPr/>
        <a:lstStyle/>
        <a:p>
          <a:endParaRPr lang="ru-RU"/>
        </a:p>
      </dgm:t>
    </dgm:pt>
    <dgm:pt modelId="{8C4E98F6-737D-40CA-86EB-E0B6B9AC3605}" type="pres">
      <dgm:prSet presAssocID="{FA757D48-CB11-46B3-ADEC-893F1CF3651C}" presName="hierChild4" presStyleCnt="0"/>
      <dgm:spPr/>
    </dgm:pt>
    <dgm:pt modelId="{47575034-A270-4D42-A442-8115774338CA}" type="pres">
      <dgm:prSet presAssocID="{FA757D48-CB11-46B3-ADEC-893F1CF3651C}" presName="hierChild5" presStyleCnt="0"/>
      <dgm:spPr/>
    </dgm:pt>
    <dgm:pt modelId="{448EDFEF-FCDC-4E48-B500-093AC26E3C7F}" type="pres">
      <dgm:prSet presAssocID="{929E31EF-42BB-47E0-9E36-48CE75E26C79}" presName="hierChild5" presStyleCnt="0"/>
      <dgm:spPr/>
    </dgm:pt>
    <dgm:pt modelId="{6E2400AC-124D-4989-A08B-D79C28C98977}" type="pres">
      <dgm:prSet presAssocID="{CA65A85B-D3C2-4242-A1D9-1327C9E6DF3B}" presName="hierChild3" presStyleCnt="0"/>
      <dgm:spPr/>
    </dgm:pt>
  </dgm:ptLst>
  <dgm:cxnLst>
    <dgm:cxn modelId="{A726CA0D-861A-47B7-ACA9-DB696EA283BB}" type="presOf" srcId="{1E4FC402-F918-4C59-8FE8-E98D4A06EB09}" destId="{F0866C92-ABE1-48AF-8E23-C61C3523468B}" srcOrd="0" destOrd="0" presId="urn:microsoft.com/office/officeart/2005/8/layout/orgChart1"/>
    <dgm:cxn modelId="{CBD98B19-E81D-4314-A90B-296F775E7946}" srcId="{929E31EF-42BB-47E0-9E36-48CE75E26C79}" destId="{FA757D48-CB11-46B3-ADEC-893F1CF3651C}" srcOrd="1" destOrd="0" parTransId="{30A9137E-E1AF-4140-9C06-474304619C65}" sibTransId="{A8DAD619-5354-47FF-93CC-3CF79F90301E}"/>
    <dgm:cxn modelId="{3F98B436-8F21-4301-9366-51CBB88097C1}" type="presOf" srcId="{6913561E-2725-413D-9F55-527C2F55180A}" destId="{D6C7CE79-A36D-4D7D-8858-02D798DE7D38}" srcOrd="0" destOrd="0" presId="urn:microsoft.com/office/officeart/2005/8/layout/orgChart1"/>
    <dgm:cxn modelId="{A4F996C0-96B1-41D8-9501-B9BB3F0282AE}" type="presOf" srcId="{0610273C-076C-4BA1-99D5-96A8C7608E91}" destId="{0E0D73F5-F518-42EA-B9D2-07AE1373E3E5}" srcOrd="0" destOrd="0" presId="urn:microsoft.com/office/officeart/2005/8/layout/orgChart1"/>
    <dgm:cxn modelId="{ECF039DC-C7B3-4C4A-8795-8FE65D791A43}" type="presOf" srcId="{632C1D62-E7FF-469A-B82F-FF488DC5090C}" destId="{7BCE6C7D-D84D-4EEF-85BC-FF820C2F05D3}" srcOrd="0" destOrd="0" presId="urn:microsoft.com/office/officeart/2005/8/layout/orgChart1"/>
    <dgm:cxn modelId="{B2DA7415-B6A9-4DA9-82BE-C17C044AB608}" type="presOf" srcId="{E321DA6F-3039-4F7B-A23D-0F830F83F9E0}" destId="{E3308379-1275-49FE-AD16-E5AF08DA1FAB}" srcOrd="1" destOrd="0" presId="urn:microsoft.com/office/officeart/2005/8/layout/orgChart1"/>
    <dgm:cxn modelId="{62F67AA5-C2F9-4B29-ACBA-78704B9E8CC8}" type="presOf" srcId="{840463C2-9E8E-45B2-816D-2175AC7EEEA8}" destId="{7D512FD5-ABAA-46B1-B7C1-09953F72CC83}" srcOrd="0" destOrd="0" presId="urn:microsoft.com/office/officeart/2005/8/layout/orgChart1"/>
    <dgm:cxn modelId="{023486A1-1595-4518-8AC4-D6C64FAC18D2}" type="presOf" srcId="{1E4FC402-F918-4C59-8FE8-E98D4A06EB09}" destId="{F64089AF-9FBB-436A-A810-920460E0B193}" srcOrd="1" destOrd="0" presId="urn:microsoft.com/office/officeart/2005/8/layout/orgChart1"/>
    <dgm:cxn modelId="{F9D386DB-2980-456D-BCE2-9CA0FD83C756}" type="presOf" srcId="{43E3BC86-4E68-4C82-AEE7-DD89AA5D4E8B}" destId="{3914F4F1-28AA-4CDE-B697-73E9F60A962A}" srcOrd="0" destOrd="0" presId="urn:microsoft.com/office/officeart/2005/8/layout/orgChart1"/>
    <dgm:cxn modelId="{38C20C2F-1E82-4B87-8B45-8F3296DE774A}" srcId="{632C1D62-E7FF-469A-B82F-FF488DC5090C}" destId="{CA65A85B-D3C2-4242-A1D9-1327C9E6DF3B}" srcOrd="0" destOrd="0" parTransId="{71C28552-3453-4B66-8F80-E69834102EF4}" sibTransId="{1F28FF9D-972B-4D47-876B-174C09B2E1B1}"/>
    <dgm:cxn modelId="{7F83CDEF-C3A1-4E38-A7CD-1DE6ABAEC238}" type="presOf" srcId="{E3997B01-1A72-40C2-BD1C-492AB3C0A888}" destId="{ADC6166C-943B-4944-AC62-CF408A9D913A}" srcOrd="0" destOrd="0" presId="urn:microsoft.com/office/officeart/2005/8/layout/orgChart1"/>
    <dgm:cxn modelId="{4AF84753-A8EF-4EE6-82F0-F626536C8FC8}" type="presOf" srcId="{FA757D48-CB11-46B3-ADEC-893F1CF3651C}" destId="{B4679516-B11C-4DFC-8667-2E49C0D19352}" srcOrd="0" destOrd="0" presId="urn:microsoft.com/office/officeart/2005/8/layout/orgChart1"/>
    <dgm:cxn modelId="{DC74B6ED-748E-4CE0-9799-57500D1B16C3}" type="presOf" srcId="{25CC65F3-E14B-4639-BCBE-559014AC4FA8}" destId="{2B9BAB0C-CCC6-45C4-9F0C-1AD7CFD27F0E}" srcOrd="0" destOrd="0" presId="urn:microsoft.com/office/officeart/2005/8/layout/orgChart1"/>
    <dgm:cxn modelId="{4D89C109-04E0-4CAD-ACD1-EACFA7FEFF89}" srcId="{E3997B01-1A72-40C2-BD1C-492AB3C0A888}" destId="{1E4FC402-F918-4C59-8FE8-E98D4A06EB09}" srcOrd="1" destOrd="0" parTransId="{6913561E-2725-413D-9F55-527C2F55180A}" sibTransId="{23B86FD2-E1EF-4FFA-9CB9-A1EA1EC17C69}"/>
    <dgm:cxn modelId="{09CA518B-593F-40F9-96DB-1D524D7C2E11}" type="presOf" srcId="{041177FE-D423-4E4B-AF86-B86CD360F483}" destId="{94416898-6761-49C0-9C51-D5960C3BD9B5}" srcOrd="0" destOrd="0" presId="urn:microsoft.com/office/officeart/2005/8/layout/orgChart1"/>
    <dgm:cxn modelId="{4283037B-768C-49D1-B41D-744CACC4CF8D}" type="presOf" srcId="{CA65A85B-D3C2-4242-A1D9-1327C9E6DF3B}" destId="{276ED8A2-DF99-4F3F-917A-B559D4B215E4}" srcOrd="1" destOrd="0" presId="urn:microsoft.com/office/officeart/2005/8/layout/orgChart1"/>
    <dgm:cxn modelId="{74AEC2BC-B896-401E-A63E-F12E3C4DB98F}" type="presOf" srcId="{1A0D5583-2A08-4466-8401-35DA18107A9A}" destId="{481D9319-9BF5-414E-853C-8CFA80B686A7}" srcOrd="0" destOrd="0" presId="urn:microsoft.com/office/officeart/2005/8/layout/orgChart1"/>
    <dgm:cxn modelId="{AC7CAE72-DA25-4EBE-99CB-8AB310A718B8}" type="presOf" srcId="{30A9137E-E1AF-4140-9C06-474304619C65}" destId="{6B553742-BE11-423D-8F97-652362343186}" srcOrd="0" destOrd="0" presId="urn:microsoft.com/office/officeart/2005/8/layout/orgChart1"/>
    <dgm:cxn modelId="{97A279EF-269A-4C81-B86F-B4F06A2DFCB9}" type="presOf" srcId="{FA757D48-CB11-46B3-ADEC-893F1CF3651C}" destId="{B369D137-8C9B-40AF-A36E-00D729E36AED}" srcOrd="1" destOrd="0" presId="urn:microsoft.com/office/officeart/2005/8/layout/orgChart1"/>
    <dgm:cxn modelId="{A3349C89-5619-4637-A458-AEA4D04F07B3}" type="presOf" srcId="{25CC65F3-E14B-4639-BCBE-559014AC4FA8}" destId="{791121F1-8079-48CE-91EB-CB216B0A3108}" srcOrd="1" destOrd="0" presId="urn:microsoft.com/office/officeart/2005/8/layout/orgChart1"/>
    <dgm:cxn modelId="{F6B962C9-A665-4F6E-BC1F-CA33950E4457}" srcId="{4CA1A8D5-7B87-4C21-9D85-AFE09E79E66E}" destId="{25CC65F3-E14B-4639-BCBE-559014AC4FA8}" srcOrd="0" destOrd="0" parTransId="{855AD740-D1E7-4AC8-BEBA-74C98218AD0F}" sibTransId="{3D1DE8D7-66F2-4F85-9BFB-44EF536BE273}"/>
    <dgm:cxn modelId="{3222468F-FD77-4ADD-8D5A-9F20DAE031B8}" srcId="{CA65A85B-D3C2-4242-A1D9-1327C9E6DF3B}" destId="{E321DA6F-3039-4F7B-A23D-0F830F83F9E0}" srcOrd="1" destOrd="0" parTransId="{1A0D5583-2A08-4466-8401-35DA18107A9A}" sibTransId="{7D2B2AB3-A34F-4D13-B32C-EFC8A85F7659}"/>
    <dgm:cxn modelId="{E878A440-FB29-4113-B015-EF950D7BAE31}" type="presOf" srcId="{E321DA6F-3039-4F7B-A23D-0F830F83F9E0}" destId="{EDAF3653-F3FE-48A1-ACB0-96DC61222CD8}" srcOrd="0" destOrd="0" presId="urn:microsoft.com/office/officeart/2005/8/layout/orgChart1"/>
    <dgm:cxn modelId="{2285A93F-5B21-4EB8-9592-F207BF302CB6}" type="presOf" srcId="{E2C297ED-8879-4274-84B0-E3E223965EFD}" destId="{537E9541-D98C-4D5E-88A5-E846AA5CF276}" srcOrd="1" destOrd="0" presId="urn:microsoft.com/office/officeart/2005/8/layout/orgChart1"/>
    <dgm:cxn modelId="{5F7C1E17-A17F-468F-B84F-57E8ACEDD6FD}" type="presOf" srcId="{0610273C-076C-4BA1-99D5-96A8C7608E91}" destId="{410B166D-3606-412F-9E0B-6B937588BFB8}" srcOrd="1" destOrd="0" presId="urn:microsoft.com/office/officeart/2005/8/layout/orgChart1"/>
    <dgm:cxn modelId="{F8739D6B-6D9D-4C65-A6B8-82AEBD7CDDA6}" type="presOf" srcId="{E3997B01-1A72-40C2-BD1C-492AB3C0A888}" destId="{47A2D66A-D650-408D-9DB6-CEBDF6BE102C}" srcOrd="1" destOrd="0" presId="urn:microsoft.com/office/officeart/2005/8/layout/orgChart1"/>
    <dgm:cxn modelId="{462BD1C3-9F1F-47AF-B1DB-8A67C2F2ECD2}" type="presOf" srcId="{E2C297ED-8879-4274-84B0-E3E223965EFD}" destId="{3C348240-706B-4107-99B8-014C65B09AB0}" srcOrd="0" destOrd="0" presId="urn:microsoft.com/office/officeart/2005/8/layout/orgChart1"/>
    <dgm:cxn modelId="{137B34DC-8816-4C00-82DF-363F8D84D38D}" srcId="{E321DA6F-3039-4F7B-A23D-0F830F83F9E0}" destId="{E2C297ED-8879-4274-84B0-E3E223965EFD}" srcOrd="0" destOrd="0" parTransId="{840463C2-9E8E-45B2-816D-2175AC7EEEA8}" sibTransId="{E9C5C762-E5B9-4A72-81DD-438908EB723A}"/>
    <dgm:cxn modelId="{119100FF-311F-4623-B131-7B9C717300F0}" type="presOf" srcId="{A00404D2-E3FC-4C4E-96D9-A021BA77699F}" destId="{BA6A3DE8-906E-4173-B350-C3027AB3972C}" srcOrd="0" destOrd="0" presId="urn:microsoft.com/office/officeart/2005/8/layout/orgChart1"/>
    <dgm:cxn modelId="{034B361F-B550-4127-A839-DC0820B5AFF6}" type="presOf" srcId="{855AD740-D1E7-4AC8-BEBA-74C98218AD0F}" destId="{A8C68510-72CB-4017-991B-8EC73496ED8D}" srcOrd="0" destOrd="0" presId="urn:microsoft.com/office/officeart/2005/8/layout/orgChart1"/>
    <dgm:cxn modelId="{F64C6891-A361-4C19-95C7-49A544CD076E}" srcId="{CA65A85B-D3C2-4242-A1D9-1327C9E6DF3B}" destId="{E3997B01-1A72-40C2-BD1C-492AB3C0A888}" srcOrd="0" destOrd="0" parTransId="{6970E94E-967E-4F43-9BB3-BF135B1FCF55}" sibTransId="{59B1512C-191D-4C67-A16F-326E6ABB6247}"/>
    <dgm:cxn modelId="{11D4A5A8-5F8F-4C95-B4F1-7A8BDE307C2B}" type="presOf" srcId="{929E31EF-42BB-47E0-9E36-48CE75E26C79}" destId="{F297EFBB-8670-45C5-9CA3-E31FDAC93194}" srcOrd="0" destOrd="0" presId="urn:microsoft.com/office/officeart/2005/8/layout/orgChart1"/>
    <dgm:cxn modelId="{8AC64751-39FC-43C6-81D7-9D3A4606EDA4}" type="presOf" srcId="{1F17282B-E193-4859-97F1-182457DD225C}" destId="{1954767E-CCD8-47FF-81F0-945F5BB91DD2}" srcOrd="0" destOrd="0" presId="urn:microsoft.com/office/officeart/2005/8/layout/orgChart1"/>
    <dgm:cxn modelId="{E66B9FAA-4859-4E7B-BF2E-E0DB3CD5824D}" type="presOf" srcId="{4CA1A8D5-7B87-4C21-9D85-AFE09E79E66E}" destId="{8F589EFC-685D-4423-AFA5-D4E66679994A}" srcOrd="0" destOrd="0" presId="urn:microsoft.com/office/officeart/2005/8/layout/orgChart1"/>
    <dgm:cxn modelId="{DF50C50C-A013-4349-B580-4BE960AEC664}" type="presOf" srcId="{6970E94E-967E-4F43-9BB3-BF135B1FCF55}" destId="{AC3B49C5-D9E6-41D2-AB54-650C0EC11C76}" srcOrd="0" destOrd="0" presId="urn:microsoft.com/office/officeart/2005/8/layout/orgChart1"/>
    <dgm:cxn modelId="{470E9DB3-7F6C-4E1C-955D-F392FA01DA94}" type="presOf" srcId="{4CA1A8D5-7B87-4C21-9D85-AFE09E79E66E}" destId="{4481F3F2-59D5-4C30-9165-23224E7581F0}" srcOrd="1" destOrd="0" presId="urn:microsoft.com/office/officeart/2005/8/layout/orgChart1"/>
    <dgm:cxn modelId="{0F89C2BD-D69A-4385-A08D-2A93ED9E3D9D}" srcId="{CA65A85B-D3C2-4242-A1D9-1327C9E6DF3B}" destId="{929E31EF-42BB-47E0-9E36-48CE75E26C79}" srcOrd="3" destOrd="0" parTransId="{A00404D2-E3FC-4C4E-96D9-A021BA77699F}" sibTransId="{390C9D94-82D3-4638-9641-6C6D30DECFBF}"/>
    <dgm:cxn modelId="{5738ABF1-D977-4544-BD85-0B8CD863A4BF}" type="presOf" srcId="{43E3BC86-4E68-4C82-AEE7-DD89AA5D4E8B}" destId="{28A5ED07-D2D3-4DFD-BFE4-F5004A208F74}" srcOrd="1" destOrd="0" presId="urn:microsoft.com/office/officeart/2005/8/layout/orgChart1"/>
    <dgm:cxn modelId="{85AD54DC-6AF4-4A08-A075-8C1B662A25C5}" srcId="{CA65A85B-D3C2-4242-A1D9-1327C9E6DF3B}" destId="{4CA1A8D5-7B87-4C21-9D85-AFE09E79E66E}" srcOrd="2" destOrd="0" parTransId="{041177FE-D423-4E4B-AF86-B86CD360F483}" sibTransId="{D6CF474C-8F90-4A81-BF1A-35091B56D04E}"/>
    <dgm:cxn modelId="{0AD7A96B-22CD-41AF-84AC-3476955B9F1E}" srcId="{E3997B01-1A72-40C2-BD1C-492AB3C0A888}" destId="{43E3BC86-4E68-4C82-AEE7-DD89AA5D4E8B}" srcOrd="0" destOrd="0" parTransId="{51AF4C2D-F24B-4233-8470-2DAD391E8161}" sibTransId="{6D18F836-0DC4-400B-8FF7-53CA4FB09C06}"/>
    <dgm:cxn modelId="{6CC64074-ACF2-43AB-9DF7-F8A1D211FC14}" srcId="{929E31EF-42BB-47E0-9E36-48CE75E26C79}" destId="{0610273C-076C-4BA1-99D5-96A8C7608E91}" srcOrd="0" destOrd="0" parTransId="{1F17282B-E193-4859-97F1-182457DD225C}" sibTransId="{BB27A948-C0F9-4200-8F96-503DA152FCFD}"/>
    <dgm:cxn modelId="{BB23D45F-1424-4257-91DD-65BC4F36B417}" type="presOf" srcId="{929E31EF-42BB-47E0-9E36-48CE75E26C79}" destId="{B84BA6F6-7984-4D16-BD9A-929DABFB01AF}" srcOrd="1" destOrd="0" presId="urn:microsoft.com/office/officeart/2005/8/layout/orgChart1"/>
    <dgm:cxn modelId="{86991C22-858B-49A5-98DC-91064559B071}" type="presOf" srcId="{CA65A85B-D3C2-4242-A1D9-1327C9E6DF3B}" destId="{5CF576EB-AB90-4B83-870A-7F27075187A0}" srcOrd="0" destOrd="0" presId="urn:microsoft.com/office/officeart/2005/8/layout/orgChart1"/>
    <dgm:cxn modelId="{82584E64-FCD7-4485-A9D4-BAEDD19E9E18}" type="presOf" srcId="{51AF4C2D-F24B-4233-8470-2DAD391E8161}" destId="{01DDC70E-9018-440F-80BD-BB2A22B6EAA8}" srcOrd="0" destOrd="0" presId="urn:microsoft.com/office/officeart/2005/8/layout/orgChart1"/>
    <dgm:cxn modelId="{6D6BF22F-6C26-48FB-A676-2DB7EB72E7BE}" type="presParOf" srcId="{7BCE6C7D-D84D-4EEF-85BC-FF820C2F05D3}" destId="{4FD90B25-6A0B-483F-9C01-7B6C6B7DFBDA}" srcOrd="0" destOrd="0" presId="urn:microsoft.com/office/officeart/2005/8/layout/orgChart1"/>
    <dgm:cxn modelId="{38301AAB-4CD9-4CA7-83CE-483E4FE0605B}" type="presParOf" srcId="{4FD90B25-6A0B-483F-9C01-7B6C6B7DFBDA}" destId="{B96B511D-E874-4769-B422-A71851AA6335}" srcOrd="0" destOrd="0" presId="urn:microsoft.com/office/officeart/2005/8/layout/orgChart1"/>
    <dgm:cxn modelId="{36EC0100-A1AB-47B8-9748-4A042E5C01B8}" type="presParOf" srcId="{B96B511D-E874-4769-B422-A71851AA6335}" destId="{5CF576EB-AB90-4B83-870A-7F27075187A0}" srcOrd="0" destOrd="0" presId="urn:microsoft.com/office/officeart/2005/8/layout/orgChart1"/>
    <dgm:cxn modelId="{35F06177-8AD0-4CFE-A4BB-AA90D5F087D6}" type="presParOf" srcId="{B96B511D-E874-4769-B422-A71851AA6335}" destId="{276ED8A2-DF99-4F3F-917A-B559D4B215E4}" srcOrd="1" destOrd="0" presId="urn:microsoft.com/office/officeart/2005/8/layout/orgChart1"/>
    <dgm:cxn modelId="{CB878104-4B6D-4DA7-B6D7-EA4F62528780}" type="presParOf" srcId="{4FD90B25-6A0B-483F-9C01-7B6C6B7DFBDA}" destId="{DE72FCA9-3621-4FBF-A815-DE83157D8524}" srcOrd="1" destOrd="0" presId="urn:microsoft.com/office/officeart/2005/8/layout/orgChart1"/>
    <dgm:cxn modelId="{EB614769-4F0F-4E0B-8ECD-872752D375A6}" type="presParOf" srcId="{DE72FCA9-3621-4FBF-A815-DE83157D8524}" destId="{AC3B49C5-D9E6-41D2-AB54-650C0EC11C76}" srcOrd="0" destOrd="0" presId="urn:microsoft.com/office/officeart/2005/8/layout/orgChart1"/>
    <dgm:cxn modelId="{1134D50B-E1D4-4213-B7D6-363C5C98093B}" type="presParOf" srcId="{DE72FCA9-3621-4FBF-A815-DE83157D8524}" destId="{5D8E7DAA-4E0B-42A8-B147-D4EE59713DB3}" srcOrd="1" destOrd="0" presId="urn:microsoft.com/office/officeart/2005/8/layout/orgChart1"/>
    <dgm:cxn modelId="{9BF003CE-5DFE-4797-A479-7805C4FD3C71}" type="presParOf" srcId="{5D8E7DAA-4E0B-42A8-B147-D4EE59713DB3}" destId="{99BA0757-4D7E-4FB6-935A-13C4508EE6FE}" srcOrd="0" destOrd="0" presId="urn:microsoft.com/office/officeart/2005/8/layout/orgChart1"/>
    <dgm:cxn modelId="{92ECCFA4-F114-4902-84EB-B49736B82423}" type="presParOf" srcId="{99BA0757-4D7E-4FB6-935A-13C4508EE6FE}" destId="{ADC6166C-943B-4944-AC62-CF408A9D913A}" srcOrd="0" destOrd="0" presId="urn:microsoft.com/office/officeart/2005/8/layout/orgChart1"/>
    <dgm:cxn modelId="{054F28BF-3600-4F6A-8163-A25DA13CAAE3}" type="presParOf" srcId="{99BA0757-4D7E-4FB6-935A-13C4508EE6FE}" destId="{47A2D66A-D650-408D-9DB6-CEBDF6BE102C}" srcOrd="1" destOrd="0" presId="urn:microsoft.com/office/officeart/2005/8/layout/orgChart1"/>
    <dgm:cxn modelId="{84BEB1EC-B1A2-4003-B82A-F110EC614CAD}" type="presParOf" srcId="{5D8E7DAA-4E0B-42A8-B147-D4EE59713DB3}" destId="{E12135B4-68A0-44B2-9686-A8953A18E44A}" srcOrd="1" destOrd="0" presId="urn:microsoft.com/office/officeart/2005/8/layout/orgChart1"/>
    <dgm:cxn modelId="{0843EE24-6315-4B0B-A3AB-6C7E7A9217E6}" type="presParOf" srcId="{E12135B4-68A0-44B2-9686-A8953A18E44A}" destId="{01DDC70E-9018-440F-80BD-BB2A22B6EAA8}" srcOrd="0" destOrd="0" presId="urn:microsoft.com/office/officeart/2005/8/layout/orgChart1"/>
    <dgm:cxn modelId="{77CC1A9F-268D-489B-BF77-EB78CBC96A24}" type="presParOf" srcId="{E12135B4-68A0-44B2-9686-A8953A18E44A}" destId="{E8C06CC6-686C-4294-AEAC-A5BBBF5C9945}" srcOrd="1" destOrd="0" presId="urn:microsoft.com/office/officeart/2005/8/layout/orgChart1"/>
    <dgm:cxn modelId="{5018DA23-0B1F-4156-A022-AE487E953310}" type="presParOf" srcId="{E8C06CC6-686C-4294-AEAC-A5BBBF5C9945}" destId="{4A253E67-2C35-42B3-A37C-C0125F5F9CDB}" srcOrd="0" destOrd="0" presId="urn:microsoft.com/office/officeart/2005/8/layout/orgChart1"/>
    <dgm:cxn modelId="{E3AA21EA-1FA6-47AF-9D87-175917EAD3AB}" type="presParOf" srcId="{4A253E67-2C35-42B3-A37C-C0125F5F9CDB}" destId="{3914F4F1-28AA-4CDE-B697-73E9F60A962A}" srcOrd="0" destOrd="0" presId="urn:microsoft.com/office/officeart/2005/8/layout/orgChart1"/>
    <dgm:cxn modelId="{4E2560DF-5D19-4853-BCC2-C12AB072F1E7}" type="presParOf" srcId="{4A253E67-2C35-42B3-A37C-C0125F5F9CDB}" destId="{28A5ED07-D2D3-4DFD-BFE4-F5004A208F74}" srcOrd="1" destOrd="0" presId="urn:microsoft.com/office/officeart/2005/8/layout/orgChart1"/>
    <dgm:cxn modelId="{8E612E53-7A14-4090-9781-2AF34A86E73B}" type="presParOf" srcId="{E8C06CC6-686C-4294-AEAC-A5BBBF5C9945}" destId="{7AF6DEF1-0784-47A0-8776-090DA1D41336}" srcOrd="1" destOrd="0" presId="urn:microsoft.com/office/officeart/2005/8/layout/orgChart1"/>
    <dgm:cxn modelId="{C1151AAC-C121-4309-A743-66F1F348683E}" type="presParOf" srcId="{E8C06CC6-686C-4294-AEAC-A5BBBF5C9945}" destId="{23399167-5597-4E96-BB99-32DE4C76EA55}" srcOrd="2" destOrd="0" presId="urn:microsoft.com/office/officeart/2005/8/layout/orgChart1"/>
    <dgm:cxn modelId="{64F2B5C3-8519-4E1F-BC8F-F31B6ABEA017}" type="presParOf" srcId="{E12135B4-68A0-44B2-9686-A8953A18E44A}" destId="{D6C7CE79-A36D-4D7D-8858-02D798DE7D38}" srcOrd="2" destOrd="0" presId="urn:microsoft.com/office/officeart/2005/8/layout/orgChart1"/>
    <dgm:cxn modelId="{A5282A0A-B4F2-4CC7-8CE1-61BD36BEBA4C}" type="presParOf" srcId="{E12135B4-68A0-44B2-9686-A8953A18E44A}" destId="{3EC44929-0BD7-47AD-B03C-14B4EF800923}" srcOrd="3" destOrd="0" presId="urn:microsoft.com/office/officeart/2005/8/layout/orgChart1"/>
    <dgm:cxn modelId="{E6E8669C-F947-4348-B354-DA2D102E3AF8}" type="presParOf" srcId="{3EC44929-0BD7-47AD-B03C-14B4EF800923}" destId="{5B986E66-3DBF-47E7-8F6A-F1CD41DFB424}" srcOrd="0" destOrd="0" presId="urn:microsoft.com/office/officeart/2005/8/layout/orgChart1"/>
    <dgm:cxn modelId="{8F2A1883-C7CC-4EE0-93D0-532EAB8FB110}" type="presParOf" srcId="{5B986E66-3DBF-47E7-8F6A-F1CD41DFB424}" destId="{F0866C92-ABE1-48AF-8E23-C61C3523468B}" srcOrd="0" destOrd="0" presId="urn:microsoft.com/office/officeart/2005/8/layout/orgChart1"/>
    <dgm:cxn modelId="{66664731-52C3-47AA-A5A8-CAF19A726BD0}" type="presParOf" srcId="{5B986E66-3DBF-47E7-8F6A-F1CD41DFB424}" destId="{F64089AF-9FBB-436A-A810-920460E0B193}" srcOrd="1" destOrd="0" presId="urn:microsoft.com/office/officeart/2005/8/layout/orgChart1"/>
    <dgm:cxn modelId="{5C3FBD5A-8133-4E0F-B964-C3464D0B0D7C}" type="presParOf" srcId="{3EC44929-0BD7-47AD-B03C-14B4EF800923}" destId="{172D5416-E87C-449C-8F18-8E6FE024E310}" srcOrd="1" destOrd="0" presId="urn:microsoft.com/office/officeart/2005/8/layout/orgChart1"/>
    <dgm:cxn modelId="{978FB348-2747-458A-A994-44ABBB78BCF0}" type="presParOf" srcId="{3EC44929-0BD7-47AD-B03C-14B4EF800923}" destId="{AE4C6AED-67E8-4EC1-91A2-8EFD5E6225EA}" srcOrd="2" destOrd="0" presId="urn:microsoft.com/office/officeart/2005/8/layout/orgChart1"/>
    <dgm:cxn modelId="{F2DFA5A9-6C0A-412B-88DF-6F1E0823B72C}" type="presParOf" srcId="{5D8E7DAA-4E0B-42A8-B147-D4EE59713DB3}" destId="{3E34795D-993E-48FF-8AAB-59B59FDD70D5}" srcOrd="2" destOrd="0" presId="urn:microsoft.com/office/officeart/2005/8/layout/orgChart1"/>
    <dgm:cxn modelId="{DFD82753-4BF3-4731-961F-C1EAC8F4D3C2}" type="presParOf" srcId="{DE72FCA9-3621-4FBF-A815-DE83157D8524}" destId="{481D9319-9BF5-414E-853C-8CFA80B686A7}" srcOrd="2" destOrd="0" presId="urn:microsoft.com/office/officeart/2005/8/layout/orgChart1"/>
    <dgm:cxn modelId="{1AD93BFF-B292-4ED8-AD4B-9C3B2FAF03F4}" type="presParOf" srcId="{DE72FCA9-3621-4FBF-A815-DE83157D8524}" destId="{8F3BC1CF-9901-4B43-9939-9272C323E6E1}" srcOrd="3" destOrd="0" presId="urn:microsoft.com/office/officeart/2005/8/layout/orgChart1"/>
    <dgm:cxn modelId="{3E9389F3-EFA2-4BBC-94B0-0EF4BA815E27}" type="presParOf" srcId="{8F3BC1CF-9901-4B43-9939-9272C323E6E1}" destId="{5A1F905E-8384-4372-966D-AD99BE54E76A}" srcOrd="0" destOrd="0" presId="urn:microsoft.com/office/officeart/2005/8/layout/orgChart1"/>
    <dgm:cxn modelId="{D312B6B5-74CD-476E-BAC6-A75AC87F809D}" type="presParOf" srcId="{5A1F905E-8384-4372-966D-AD99BE54E76A}" destId="{EDAF3653-F3FE-48A1-ACB0-96DC61222CD8}" srcOrd="0" destOrd="0" presId="urn:microsoft.com/office/officeart/2005/8/layout/orgChart1"/>
    <dgm:cxn modelId="{696DCCC9-95BF-4E6A-8962-BD1279A1751D}" type="presParOf" srcId="{5A1F905E-8384-4372-966D-AD99BE54E76A}" destId="{E3308379-1275-49FE-AD16-E5AF08DA1FAB}" srcOrd="1" destOrd="0" presId="urn:microsoft.com/office/officeart/2005/8/layout/orgChart1"/>
    <dgm:cxn modelId="{16BDCFC6-5648-43CA-8781-BF3B123F0726}" type="presParOf" srcId="{8F3BC1CF-9901-4B43-9939-9272C323E6E1}" destId="{6D172EB2-6066-45A9-B989-E3A9FC7141D2}" srcOrd="1" destOrd="0" presId="urn:microsoft.com/office/officeart/2005/8/layout/orgChart1"/>
    <dgm:cxn modelId="{E10B8350-DE78-4674-A3C9-B40DC71E1BE6}" type="presParOf" srcId="{6D172EB2-6066-45A9-B989-E3A9FC7141D2}" destId="{7D512FD5-ABAA-46B1-B7C1-09953F72CC83}" srcOrd="0" destOrd="0" presId="urn:microsoft.com/office/officeart/2005/8/layout/orgChart1"/>
    <dgm:cxn modelId="{165E486C-BEEC-4342-A36E-E443001765B3}" type="presParOf" srcId="{6D172EB2-6066-45A9-B989-E3A9FC7141D2}" destId="{6B95CB62-BE5E-422B-957A-303E86B31338}" srcOrd="1" destOrd="0" presId="urn:microsoft.com/office/officeart/2005/8/layout/orgChart1"/>
    <dgm:cxn modelId="{64A2F3CA-4056-43D2-A9FB-8F72A23F4A5A}" type="presParOf" srcId="{6B95CB62-BE5E-422B-957A-303E86B31338}" destId="{F1FEE617-BF15-48A8-8CBE-6E1897C70C4B}" srcOrd="0" destOrd="0" presId="urn:microsoft.com/office/officeart/2005/8/layout/orgChart1"/>
    <dgm:cxn modelId="{007473E5-D1DB-4188-9E4E-F550A64EF908}" type="presParOf" srcId="{F1FEE617-BF15-48A8-8CBE-6E1897C70C4B}" destId="{3C348240-706B-4107-99B8-014C65B09AB0}" srcOrd="0" destOrd="0" presId="urn:microsoft.com/office/officeart/2005/8/layout/orgChart1"/>
    <dgm:cxn modelId="{4749369A-357C-4855-A1FF-B526ACF9A475}" type="presParOf" srcId="{F1FEE617-BF15-48A8-8CBE-6E1897C70C4B}" destId="{537E9541-D98C-4D5E-88A5-E846AA5CF276}" srcOrd="1" destOrd="0" presId="urn:microsoft.com/office/officeart/2005/8/layout/orgChart1"/>
    <dgm:cxn modelId="{416F380F-85B0-49DD-A896-71C4EC1CCB3E}" type="presParOf" srcId="{6B95CB62-BE5E-422B-957A-303E86B31338}" destId="{35B503C8-A5F8-4AF9-88CF-E69E445E7F2E}" srcOrd="1" destOrd="0" presId="urn:microsoft.com/office/officeart/2005/8/layout/orgChart1"/>
    <dgm:cxn modelId="{A04D40CB-2B88-4367-9546-4BC09FD11A23}" type="presParOf" srcId="{6B95CB62-BE5E-422B-957A-303E86B31338}" destId="{15760EF0-917E-460A-8213-27E60D88B8E1}" srcOrd="2" destOrd="0" presId="urn:microsoft.com/office/officeart/2005/8/layout/orgChart1"/>
    <dgm:cxn modelId="{281BBE44-BB2C-4C53-B010-676AA9946D57}" type="presParOf" srcId="{8F3BC1CF-9901-4B43-9939-9272C323E6E1}" destId="{E976D773-EDFE-4972-BDD3-F1CE72B153D6}" srcOrd="2" destOrd="0" presId="urn:microsoft.com/office/officeart/2005/8/layout/orgChart1"/>
    <dgm:cxn modelId="{128DA498-B464-44DD-806F-80A57E32BD0F}" type="presParOf" srcId="{DE72FCA9-3621-4FBF-A815-DE83157D8524}" destId="{94416898-6761-49C0-9C51-D5960C3BD9B5}" srcOrd="4" destOrd="0" presId="urn:microsoft.com/office/officeart/2005/8/layout/orgChart1"/>
    <dgm:cxn modelId="{9BB837BE-60F7-422C-AEF0-6C1472C3B475}" type="presParOf" srcId="{DE72FCA9-3621-4FBF-A815-DE83157D8524}" destId="{4E326840-9F35-442D-98D8-3340626F0E04}" srcOrd="5" destOrd="0" presId="urn:microsoft.com/office/officeart/2005/8/layout/orgChart1"/>
    <dgm:cxn modelId="{2BA5E133-D57B-485E-94B2-D7E020D54C86}" type="presParOf" srcId="{4E326840-9F35-442D-98D8-3340626F0E04}" destId="{85B99694-7FD4-4CB5-8066-3CC0A35B98CD}" srcOrd="0" destOrd="0" presId="urn:microsoft.com/office/officeart/2005/8/layout/orgChart1"/>
    <dgm:cxn modelId="{4F158CA9-54EE-4C52-A366-9C83E0DE91EF}" type="presParOf" srcId="{85B99694-7FD4-4CB5-8066-3CC0A35B98CD}" destId="{8F589EFC-685D-4423-AFA5-D4E66679994A}" srcOrd="0" destOrd="0" presId="urn:microsoft.com/office/officeart/2005/8/layout/orgChart1"/>
    <dgm:cxn modelId="{154EFECA-B9F1-4F8C-BDC7-1214011984EA}" type="presParOf" srcId="{85B99694-7FD4-4CB5-8066-3CC0A35B98CD}" destId="{4481F3F2-59D5-4C30-9165-23224E7581F0}" srcOrd="1" destOrd="0" presId="urn:microsoft.com/office/officeart/2005/8/layout/orgChart1"/>
    <dgm:cxn modelId="{6FBD5CA2-3D63-4BAF-8A3A-5CCC686D241B}" type="presParOf" srcId="{4E326840-9F35-442D-98D8-3340626F0E04}" destId="{CFB7CBD9-B73D-47A8-86E7-D3B310FF5FE0}" srcOrd="1" destOrd="0" presId="urn:microsoft.com/office/officeart/2005/8/layout/orgChart1"/>
    <dgm:cxn modelId="{1232C338-3139-445B-930A-3F4A0B7611CA}" type="presParOf" srcId="{CFB7CBD9-B73D-47A8-86E7-D3B310FF5FE0}" destId="{A8C68510-72CB-4017-991B-8EC73496ED8D}" srcOrd="0" destOrd="0" presId="urn:microsoft.com/office/officeart/2005/8/layout/orgChart1"/>
    <dgm:cxn modelId="{8B22C746-2EBF-4C7D-B241-1BAE3B0D1F8B}" type="presParOf" srcId="{CFB7CBD9-B73D-47A8-86E7-D3B310FF5FE0}" destId="{DA5E79C6-6C83-48D7-8937-28E5C98D9317}" srcOrd="1" destOrd="0" presId="urn:microsoft.com/office/officeart/2005/8/layout/orgChart1"/>
    <dgm:cxn modelId="{D86A1B5B-D988-40A4-B5EA-3657D6DF280C}" type="presParOf" srcId="{DA5E79C6-6C83-48D7-8937-28E5C98D9317}" destId="{F2A611D3-BE58-4685-858A-CBC69E8DA2E4}" srcOrd="0" destOrd="0" presId="urn:microsoft.com/office/officeart/2005/8/layout/orgChart1"/>
    <dgm:cxn modelId="{A81AA51E-88EE-41C4-B1EE-C0695A20EAD7}" type="presParOf" srcId="{F2A611D3-BE58-4685-858A-CBC69E8DA2E4}" destId="{2B9BAB0C-CCC6-45C4-9F0C-1AD7CFD27F0E}" srcOrd="0" destOrd="0" presId="urn:microsoft.com/office/officeart/2005/8/layout/orgChart1"/>
    <dgm:cxn modelId="{483BCF1F-F0C8-498A-B8E7-9A47A01A8EC3}" type="presParOf" srcId="{F2A611D3-BE58-4685-858A-CBC69E8DA2E4}" destId="{791121F1-8079-48CE-91EB-CB216B0A3108}" srcOrd="1" destOrd="0" presId="urn:microsoft.com/office/officeart/2005/8/layout/orgChart1"/>
    <dgm:cxn modelId="{88A00DDD-8FDD-4139-8EF2-3E5F8B2ED2F2}" type="presParOf" srcId="{DA5E79C6-6C83-48D7-8937-28E5C98D9317}" destId="{55F59E51-A7CB-4642-B99F-7E1285623EDA}" srcOrd="1" destOrd="0" presId="urn:microsoft.com/office/officeart/2005/8/layout/orgChart1"/>
    <dgm:cxn modelId="{9A7EEC4B-2537-43FB-87EA-8C0708DB4E45}" type="presParOf" srcId="{DA5E79C6-6C83-48D7-8937-28E5C98D9317}" destId="{8570252E-4D01-48E6-A7BB-5ADDAB81F066}" srcOrd="2" destOrd="0" presId="urn:microsoft.com/office/officeart/2005/8/layout/orgChart1"/>
    <dgm:cxn modelId="{73ED086F-82FD-4AD4-8757-FE9377437674}" type="presParOf" srcId="{4E326840-9F35-442D-98D8-3340626F0E04}" destId="{6AF32527-3254-41B6-960A-79D80DBBA50A}" srcOrd="2" destOrd="0" presId="urn:microsoft.com/office/officeart/2005/8/layout/orgChart1"/>
    <dgm:cxn modelId="{0325993A-78AC-4A6E-BDAF-802723A8BF63}" type="presParOf" srcId="{DE72FCA9-3621-4FBF-A815-DE83157D8524}" destId="{BA6A3DE8-906E-4173-B350-C3027AB3972C}" srcOrd="6" destOrd="0" presId="urn:microsoft.com/office/officeart/2005/8/layout/orgChart1"/>
    <dgm:cxn modelId="{B3ED8A92-C3E2-41AF-9837-FB4018D4FA6D}" type="presParOf" srcId="{DE72FCA9-3621-4FBF-A815-DE83157D8524}" destId="{C9E3F0D5-CFC1-4EC7-A96C-749DA68887AD}" srcOrd="7" destOrd="0" presId="urn:microsoft.com/office/officeart/2005/8/layout/orgChart1"/>
    <dgm:cxn modelId="{6D63A68B-E386-4844-98F9-BFA33CEEB6E6}" type="presParOf" srcId="{C9E3F0D5-CFC1-4EC7-A96C-749DA68887AD}" destId="{57EAAF02-2EC5-49C3-B2A9-5F8A41C99B44}" srcOrd="0" destOrd="0" presId="urn:microsoft.com/office/officeart/2005/8/layout/orgChart1"/>
    <dgm:cxn modelId="{D8D822E3-CD71-400C-BE5F-EBF491B8B4CD}" type="presParOf" srcId="{57EAAF02-2EC5-49C3-B2A9-5F8A41C99B44}" destId="{F297EFBB-8670-45C5-9CA3-E31FDAC93194}" srcOrd="0" destOrd="0" presId="urn:microsoft.com/office/officeart/2005/8/layout/orgChart1"/>
    <dgm:cxn modelId="{CABFE705-A8C4-4F2D-BD5B-669AE106E2E6}" type="presParOf" srcId="{57EAAF02-2EC5-49C3-B2A9-5F8A41C99B44}" destId="{B84BA6F6-7984-4D16-BD9A-929DABFB01AF}" srcOrd="1" destOrd="0" presId="urn:microsoft.com/office/officeart/2005/8/layout/orgChart1"/>
    <dgm:cxn modelId="{AA737585-5C52-4FE5-870C-123F2EB3D1B5}" type="presParOf" srcId="{C9E3F0D5-CFC1-4EC7-A96C-749DA68887AD}" destId="{58B2D66B-6EE3-40DC-BF10-36BFAD130BA4}" srcOrd="1" destOrd="0" presId="urn:microsoft.com/office/officeart/2005/8/layout/orgChart1"/>
    <dgm:cxn modelId="{78AC7756-ACC9-4B81-AB2E-FD16CFAF6C49}" type="presParOf" srcId="{58B2D66B-6EE3-40DC-BF10-36BFAD130BA4}" destId="{1954767E-CCD8-47FF-81F0-945F5BB91DD2}" srcOrd="0" destOrd="0" presId="urn:microsoft.com/office/officeart/2005/8/layout/orgChart1"/>
    <dgm:cxn modelId="{85EF5E09-4F49-4187-BED8-220BE5345587}" type="presParOf" srcId="{58B2D66B-6EE3-40DC-BF10-36BFAD130BA4}" destId="{DDBD6B6E-0B1A-4597-983B-B6A9D309A521}" srcOrd="1" destOrd="0" presId="urn:microsoft.com/office/officeart/2005/8/layout/orgChart1"/>
    <dgm:cxn modelId="{307F6228-D991-4605-B49D-8CC976A03486}" type="presParOf" srcId="{DDBD6B6E-0B1A-4597-983B-B6A9D309A521}" destId="{B0977050-08A2-4B37-8ACB-A016C82C8C3B}" srcOrd="0" destOrd="0" presId="urn:microsoft.com/office/officeart/2005/8/layout/orgChart1"/>
    <dgm:cxn modelId="{51C7F460-9311-4591-AE67-6BB9787A6D57}" type="presParOf" srcId="{B0977050-08A2-4B37-8ACB-A016C82C8C3B}" destId="{0E0D73F5-F518-42EA-B9D2-07AE1373E3E5}" srcOrd="0" destOrd="0" presId="urn:microsoft.com/office/officeart/2005/8/layout/orgChart1"/>
    <dgm:cxn modelId="{5E98942D-4E13-4D2B-8670-CF8D4AB274AD}" type="presParOf" srcId="{B0977050-08A2-4B37-8ACB-A016C82C8C3B}" destId="{410B166D-3606-412F-9E0B-6B937588BFB8}" srcOrd="1" destOrd="0" presId="urn:microsoft.com/office/officeart/2005/8/layout/orgChart1"/>
    <dgm:cxn modelId="{0D6E2063-25EF-4AB6-BD35-C527196554EE}" type="presParOf" srcId="{DDBD6B6E-0B1A-4597-983B-B6A9D309A521}" destId="{306BFC00-1C89-4A0B-BF40-BB0A26A9C8FC}" srcOrd="1" destOrd="0" presId="urn:microsoft.com/office/officeart/2005/8/layout/orgChart1"/>
    <dgm:cxn modelId="{3439C443-6206-4004-A2B4-DD36B80426B1}" type="presParOf" srcId="{DDBD6B6E-0B1A-4597-983B-B6A9D309A521}" destId="{944BF02B-5237-4130-9163-D795E996789E}" srcOrd="2" destOrd="0" presId="urn:microsoft.com/office/officeart/2005/8/layout/orgChart1"/>
    <dgm:cxn modelId="{0B996E34-618C-4385-9BAE-30A2F320F792}" type="presParOf" srcId="{58B2D66B-6EE3-40DC-BF10-36BFAD130BA4}" destId="{6B553742-BE11-423D-8F97-652362343186}" srcOrd="2" destOrd="0" presId="urn:microsoft.com/office/officeart/2005/8/layout/orgChart1"/>
    <dgm:cxn modelId="{000288A8-FEEE-4498-A14F-3BE694C016A4}" type="presParOf" srcId="{58B2D66B-6EE3-40DC-BF10-36BFAD130BA4}" destId="{0D2F1070-80B0-4C64-BE8F-84857B9B329F}" srcOrd="3" destOrd="0" presId="urn:microsoft.com/office/officeart/2005/8/layout/orgChart1"/>
    <dgm:cxn modelId="{066E4E77-3F68-4C39-A13E-C1C75EBCF1DE}" type="presParOf" srcId="{0D2F1070-80B0-4C64-BE8F-84857B9B329F}" destId="{3320C353-17AF-47AA-828C-95ADD5995F26}" srcOrd="0" destOrd="0" presId="urn:microsoft.com/office/officeart/2005/8/layout/orgChart1"/>
    <dgm:cxn modelId="{D899246C-100C-4C93-A878-5C30346B159E}" type="presParOf" srcId="{3320C353-17AF-47AA-828C-95ADD5995F26}" destId="{B4679516-B11C-4DFC-8667-2E49C0D19352}" srcOrd="0" destOrd="0" presId="urn:microsoft.com/office/officeart/2005/8/layout/orgChart1"/>
    <dgm:cxn modelId="{790048B6-E91B-41E6-A013-46501CE991CC}" type="presParOf" srcId="{3320C353-17AF-47AA-828C-95ADD5995F26}" destId="{B369D137-8C9B-40AF-A36E-00D729E36AED}" srcOrd="1" destOrd="0" presId="urn:microsoft.com/office/officeart/2005/8/layout/orgChart1"/>
    <dgm:cxn modelId="{1930C19D-1E69-4441-A735-CB0F6B63783B}" type="presParOf" srcId="{0D2F1070-80B0-4C64-BE8F-84857B9B329F}" destId="{8C4E98F6-737D-40CA-86EB-E0B6B9AC3605}" srcOrd="1" destOrd="0" presId="urn:microsoft.com/office/officeart/2005/8/layout/orgChart1"/>
    <dgm:cxn modelId="{F113879A-F8EC-4057-86C2-DF71790AF53C}" type="presParOf" srcId="{0D2F1070-80B0-4C64-BE8F-84857B9B329F}" destId="{47575034-A270-4D42-A442-8115774338CA}" srcOrd="2" destOrd="0" presId="urn:microsoft.com/office/officeart/2005/8/layout/orgChart1"/>
    <dgm:cxn modelId="{61A745CA-9BB3-48B2-8329-296901F895C8}" type="presParOf" srcId="{C9E3F0D5-CFC1-4EC7-A96C-749DA68887AD}" destId="{448EDFEF-FCDC-4E48-B500-093AC26E3C7F}" srcOrd="2" destOrd="0" presId="urn:microsoft.com/office/officeart/2005/8/layout/orgChart1"/>
    <dgm:cxn modelId="{06D2221E-F5CB-4BF8-91B0-9C2D2D623B0D}" type="presParOf" srcId="{4FD90B25-6A0B-483F-9C01-7B6C6B7DFBDA}" destId="{6E2400AC-124D-4989-A08B-D79C28C98977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C0653-6F0F-42E8-9EC5-DC24385A9A47}">
      <dsp:nvSpPr>
        <dsp:cNvPr id="0" name=""/>
        <dsp:cNvSpPr/>
      </dsp:nvSpPr>
      <dsp:spPr>
        <a:xfrm rot="5400000">
          <a:off x="-188387" y="196406"/>
          <a:ext cx="1255913" cy="87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</a:t>
          </a:r>
        </a:p>
      </dsp:txBody>
      <dsp:txXfrm rot="-5400000">
        <a:off x="1" y="447589"/>
        <a:ext cx="879139" cy="376774"/>
      </dsp:txXfrm>
    </dsp:sp>
    <dsp:sp modelId="{5FEEC509-4568-483B-956A-2B89F9BE25C5}">
      <dsp:nvSpPr>
        <dsp:cNvPr id="0" name=""/>
        <dsp:cNvSpPr/>
      </dsp:nvSpPr>
      <dsp:spPr>
        <a:xfrm rot="5400000">
          <a:off x="4131570" y="-3084528"/>
          <a:ext cx="816343" cy="7350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сохранение финансовой устойчивости и сбалансированности бюджетной системы;</a:t>
          </a:r>
        </a:p>
      </dsp:txBody>
      <dsp:txXfrm rot="-5400000">
        <a:off x="864512" y="222381"/>
        <a:ext cx="7310609" cy="736641"/>
      </dsp:txXfrm>
    </dsp:sp>
    <dsp:sp modelId="{F2A8CB4D-BADF-4ABB-9783-1E8DB6FA0279}">
      <dsp:nvSpPr>
        <dsp:cNvPr id="0" name=""/>
        <dsp:cNvSpPr/>
      </dsp:nvSpPr>
      <dsp:spPr>
        <a:xfrm rot="5400000">
          <a:off x="-188387" y="1328656"/>
          <a:ext cx="1255913" cy="87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</a:t>
          </a:r>
        </a:p>
      </dsp:txBody>
      <dsp:txXfrm rot="-5400000">
        <a:off x="1" y="1579839"/>
        <a:ext cx="879139" cy="376774"/>
      </dsp:txXfrm>
    </dsp:sp>
    <dsp:sp modelId="{FA7ACC9F-C8B5-4918-A500-E619943F6081}">
      <dsp:nvSpPr>
        <dsp:cNvPr id="0" name=""/>
        <dsp:cNvSpPr/>
      </dsp:nvSpPr>
      <dsp:spPr>
        <a:xfrm rot="5400000">
          <a:off x="4131368" y="-1972246"/>
          <a:ext cx="846001" cy="7350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реализация мер, направленных на укрепление доходного потенциала;</a:t>
          </a:r>
        </a:p>
      </dsp:txBody>
      <dsp:txXfrm rot="-5400000">
        <a:off x="879139" y="1321281"/>
        <a:ext cx="7309162" cy="763405"/>
      </dsp:txXfrm>
    </dsp:sp>
    <dsp:sp modelId="{7AEEF0FE-FE0E-4CDF-923B-27B971B22D09}">
      <dsp:nvSpPr>
        <dsp:cNvPr id="0" name=""/>
        <dsp:cNvSpPr/>
      </dsp:nvSpPr>
      <dsp:spPr>
        <a:xfrm rot="5400000">
          <a:off x="-154610" y="2489105"/>
          <a:ext cx="1255913" cy="87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3</a:t>
          </a:r>
        </a:p>
      </dsp:txBody>
      <dsp:txXfrm rot="-5400000">
        <a:off x="33778" y="2740288"/>
        <a:ext cx="879139" cy="376774"/>
      </dsp:txXfrm>
    </dsp:sp>
    <dsp:sp modelId="{15BA7FEC-4E6C-4538-A7FA-D02A39545EA9}">
      <dsp:nvSpPr>
        <dsp:cNvPr id="0" name=""/>
        <dsp:cNvSpPr/>
      </dsp:nvSpPr>
      <dsp:spPr>
        <a:xfrm rot="5400000">
          <a:off x="4235722" y="-979146"/>
          <a:ext cx="637295" cy="7350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5715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обеспечение эффективности управления бюджетными расходами;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879140" y="2408546"/>
        <a:ext cx="7319350" cy="575075"/>
      </dsp:txXfrm>
    </dsp:sp>
    <dsp:sp modelId="{A5C47419-30C9-4BC6-9B6D-0543E5A13ACB}">
      <dsp:nvSpPr>
        <dsp:cNvPr id="0" name=""/>
        <dsp:cNvSpPr/>
      </dsp:nvSpPr>
      <dsp:spPr>
        <a:xfrm rot="5400000">
          <a:off x="-188387" y="3767807"/>
          <a:ext cx="1255913" cy="87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bg1">
                  <a:lumMod val="10000"/>
                </a:schemeClr>
              </a:solidFill>
            </a:rPr>
            <a:t>4</a:t>
          </a:r>
        </a:p>
      </dsp:txBody>
      <dsp:txXfrm rot="-5400000">
        <a:off x="1" y="4018990"/>
        <a:ext cx="879139" cy="376774"/>
      </dsp:txXfrm>
    </dsp:sp>
    <dsp:sp modelId="{A7475448-AC75-472E-978D-90A1534B02CF}">
      <dsp:nvSpPr>
        <dsp:cNvPr id="0" name=""/>
        <dsp:cNvSpPr/>
      </dsp:nvSpPr>
      <dsp:spPr>
        <a:xfrm rot="5400000">
          <a:off x="3927458" y="326792"/>
          <a:ext cx="1253822" cy="7350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повышение прозрачности, открытости и доступа для граждан  к информации о бюджетном процессе, в том числе в рамках создаваемой на федеральном уровне государственной интегрированной информационной системы управления общественными финансами «Электронный бюджет»</a:t>
          </a:r>
          <a:endParaRPr lang="ru-RU" sz="1200" kern="1200" dirty="0"/>
        </a:p>
      </dsp:txBody>
      <dsp:txXfrm rot="-5400000">
        <a:off x="879140" y="3436318"/>
        <a:ext cx="7289253" cy="11314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D337CE-EF0A-496C-ABEF-3F88D4CEAD8E}">
      <dsp:nvSpPr>
        <dsp:cNvPr id="0" name=""/>
        <dsp:cNvSpPr/>
      </dsp:nvSpPr>
      <dsp:spPr>
        <a:xfrm>
          <a:off x="2875330" y="834187"/>
          <a:ext cx="3339747" cy="234167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</a:p>
      </dsp:txBody>
      <dsp:txXfrm>
        <a:off x="3364425" y="1177117"/>
        <a:ext cx="2361557" cy="1655811"/>
      </dsp:txXfrm>
    </dsp:sp>
    <dsp:sp modelId="{317ADC4C-9A53-4202-901E-1A448B4D3D64}">
      <dsp:nvSpPr>
        <dsp:cNvPr id="0" name=""/>
        <dsp:cNvSpPr/>
      </dsp:nvSpPr>
      <dsp:spPr>
        <a:xfrm rot="3142647">
          <a:off x="5364969" y="3048283"/>
          <a:ext cx="441300" cy="61329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5390755" y="3118511"/>
        <a:ext cx="308910" cy="367974"/>
      </dsp:txXfrm>
    </dsp:sp>
    <dsp:sp modelId="{1A6C1A5A-43CE-43D0-BE5E-84015AD7DDDD}">
      <dsp:nvSpPr>
        <dsp:cNvPr id="0" name=""/>
        <dsp:cNvSpPr/>
      </dsp:nvSpPr>
      <dsp:spPr>
        <a:xfrm>
          <a:off x="4934403" y="3498112"/>
          <a:ext cx="3709562" cy="283681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Повышение уровня ответственности администраторов доходов за выполнение плановых показателей поступления доходов в бюджет</a:t>
          </a:r>
        </a:p>
      </dsp:txBody>
      <dsp:txXfrm>
        <a:off x="5477656" y="3913554"/>
        <a:ext cx="2623056" cy="2005929"/>
      </dsp:txXfrm>
    </dsp:sp>
    <dsp:sp modelId="{C77AC52F-04D4-444C-ADDB-CE1E8E574920}">
      <dsp:nvSpPr>
        <dsp:cNvPr id="0" name=""/>
        <dsp:cNvSpPr/>
      </dsp:nvSpPr>
      <dsp:spPr>
        <a:xfrm rot="7918156">
          <a:off x="3020272" y="3076764"/>
          <a:ext cx="570330" cy="61329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-1837137"/>
                <a:satOff val="270"/>
                <a:lumOff val="-6471"/>
                <a:alphaOff val="0"/>
                <a:tint val="86000"/>
                <a:satMod val="115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-1837137"/>
              <a:satOff val="270"/>
              <a:lumOff val="-6471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 rot="10800000">
        <a:off x="3163031" y="3135816"/>
        <a:ext cx="399231" cy="367974"/>
      </dsp:txXfrm>
    </dsp:sp>
    <dsp:sp modelId="{DF5467C5-23F6-4FEE-9FD7-34B07B205770}">
      <dsp:nvSpPr>
        <dsp:cNvPr id="0" name=""/>
        <dsp:cNvSpPr/>
      </dsp:nvSpPr>
      <dsp:spPr>
        <a:xfrm>
          <a:off x="142846" y="3594924"/>
          <a:ext cx="3634145" cy="2568895"/>
        </a:xfrm>
        <a:prstGeom prst="ellipse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-1837137"/>
                <a:satOff val="270"/>
                <a:lumOff val="-6471"/>
                <a:alphaOff val="0"/>
                <a:tint val="86000"/>
                <a:satMod val="115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-1837137"/>
              <a:satOff val="270"/>
              <a:lumOff val="-6471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</a:p>
      </dsp:txBody>
      <dsp:txXfrm>
        <a:off x="675054" y="3971130"/>
        <a:ext cx="2569729" cy="18164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C9307-E3F8-48F5-8FB7-CA6B7BF261B2}">
      <dsp:nvSpPr>
        <dsp:cNvPr id="0" name=""/>
        <dsp:cNvSpPr/>
      </dsp:nvSpPr>
      <dsp:spPr>
        <a:xfrm>
          <a:off x="1286484" y="981935"/>
          <a:ext cx="5643332" cy="5643332"/>
        </a:xfrm>
        <a:prstGeom prst="blockArc">
          <a:avLst>
            <a:gd name="adj1" fmla="val 9504023"/>
            <a:gd name="adj2" fmla="val 16493659"/>
            <a:gd name="adj3" fmla="val 4641"/>
          </a:avLst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F113FA-AD72-4BAB-8BBD-660C12CC2CD0}">
      <dsp:nvSpPr>
        <dsp:cNvPr id="0" name=""/>
        <dsp:cNvSpPr/>
      </dsp:nvSpPr>
      <dsp:spPr>
        <a:xfrm>
          <a:off x="1476631" y="762237"/>
          <a:ext cx="6028705" cy="6028705"/>
        </a:xfrm>
        <a:prstGeom prst="blockArc">
          <a:avLst>
            <a:gd name="adj1" fmla="val 50705"/>
            <a:gd name="adj2" fmla="val 10850705"/>
            <a:gd name="adj3" fmla="val 4345"/>
          </a:avLst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4952B-48E7-48D0-ADCD-D7EBC3328C27}">
      <dsp:nvSpPr>
        <dsp:cNvPr id="0" name=""/>
        <dsp:cNvSpPr/>
      </dsp:nvSpPr>
      <dsp:spPr>
        <a:xfrm>
          <a:off x="2003177" y="918588"/>
          <a:ext cx="5643332" cy="5643332"/>
        </a:xfrm>
        <a:prstGeom prst="blockArc">
          <a:avLst>
            <a:gd name="adj1" fmla="val 15448408"/>
            <a:gd name="adj2" fmla="val 1489456"/>
            <a:gd name="adj3" fmla="val 464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B3CFF-6A24-4B33-9C36-454E02FB209B}">
      <dsp:nvSpPr>
        <dsp:cNvPr id="0" name=""/>
        <dsp:cNvSpPr/>
      </dsp:nvSpPr>
      <dsp:spPr>
        <a:xfrm>
          <a:off x="2966967" y="2343645"/>
          <a:ext cx="3100420" cy="23800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21013" y="2692188"/>
        <a:ext cx="2192328" cy="1682915"/>
      </dsp:txXfrm>
    </dsp:sp>
    <dsp:sp modelId="{DE7DAFEC-0456-4BA6-BCEF-B4EC66A76179}">
      <dsp:nvSpPr>
        <dsp:cNvPr id="0" name=""/>
        <dsp:cNvSpPr/>
      </dsp:nvSpPr>
      <dsp:spPr>
        <a:xfrm>
          <a:off x="1915441" y="-20175"/>
          <a:ext cx="4855723" cy="21552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 исходя из реальных возможностей бюджета</a:t>
          </a:r>
        </a:p>
      </dsp:txBody>
      <dsp:txXfrm>
        <a:off x="2626545" y="295460"/>
        <a:ext cx="3433515" cy="1524018"/>
      </dsp:txXfrm>
    </dsp:sp>
    <dsp:sp modelId="{FF70E149-BCE4-48C3-9562-D7BA2B28547F}">
      <dsp:nvSpPr>
        <dsp:cNvPr id="0" name=""/>
        <dsp:cNvSpPr/>
      </dsp:nvSpPr>
      <dsp:spPr>
        <a:xfrm>
          <a:off x="6012164" y="3573006"/>
          <a:ext cx="2860887" cy="2664365"/>
        </a:xfrm>
        <a:prstGeom prst="ellipse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Обеспечение в полном объеме законодательно установленных обязательств по социальным выплатам населению</a:t>
          </a:r>
        </a:p>
      </dsp:txBody>
      <dsp:txXfrm>
        <a:off x="6431131" y="3963193"/>
        <a:ext cx="2022953" cy="1883991"/>
      </dsp:txXfrm>
    </dsp:sp>
    <dsp:sp modelId="{A8374261-77FF-464C-982A-B6F352149322}">
      <dsp:nvSpPr>
        <dsp:cNvPr id="0" name=""/>
        <dsp:cNvSpPr/>
      </dsp:nvSpPr>
      <dsp:spPr>
        <a:xfrm>
          <a:off x="107517" y="3429041"/>
          <a:ext cx="2875985" cy="2778324"/>
        </a:xfrm>
        <a:prstGeom prst="ellipse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Обеспечение соблюдения норматива формирования расходов на содержание органов местного самоуправления</a:t>
          </a:r>
        </a:p>
      </dsp:txBody>
      <dsp:txXfrm>
        <a:off x="528695" y="3835917"/>
        <a:ext cx="2033629" cy="19645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53742-BE11-423D-8F97-652362343186}">
      <dsp:nvSpPr>
        <dsp:cNvPr id="0" name=""/>
        <dsp:cNvSpPr/>
      </dsp:nvSpPr>
      <dsp:spPr>
        <a:xfrm>
          <a:off x="7264825" y="3097304"/>
          <a:ext cx="91440" cy="2220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20074"/>
              </a:lnTo>
              <a:lnTo>
                <a:pt x="56846" y="222007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54767E-CCD8-47FF-81F0-945F5BB91DD2}">
      <dsp:nvSpPr>
        <dsp:cNvPr id="0" name=""/>
        <dsp:cNvSpPr/>
      </dsp:nvSpPr>
      <dsp:spPr>
        <a:xfrm>
          <a:off x="7264825" y="3097304"/>
          <a:ext cx="91440" cy="8165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16528"/>
              </a:lnTo>
              <a:lnTo>
                <a:pt x="77681" y="81652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6A3DE8-906E-4173-B350-C3027AB3972C}">
      <dsp:nvSpPr>
        <dsp:cNvPr id="0" name=""/>
        <dsp:cNvSpPr/>
      </dsp:nvSpPr>
      <dsp:spPr>
        <a:xfrm>
          <a:off x="4359296" y="1519173"/>
          <a:ext cx="3682929" cy="522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017"/>
              </a:lnTo>
              <a:lnTo>
                <a:pt x="3682929" y="404017"/>
              </a:lnTo>
              <a:lnTo>
                <a:pt x="3682929" y="52297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68510-72CB-4017-991B-8EC73496ED8D}">
      <dsp:nvSpPr>
        <dsp:cNvPr id="0" name=""/>
        <dsp:cNvSpPr/>
      </dsp:nvSpPr>
      <dsp:spPr>
        <a:xfrm>
          <a:off x="5114721" y="3559402"/>
          <a:ext cx="91440" cy="11976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7606"/>
              </a:lnTo>
              <a:lnTo>
                <a:pt x="71785" y="11976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416898-6761-49C0-9C51-D5960C3BD9B5}">
      <dsp:nvSpPr>
        <dsp:cNvPr id="0" name=""/>
        <dsp:cNvSpPr/>
      </dsp:nvSpPr>
      <dsp:spPr>
        <a:xfrm>
          <a:off x="4359296" y="1519173"/>
          <a:ext cx="1476617" cy="1012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3742"/>
              </a:lnTo>
              <a:lnTo>
                <a:pt x="1476617" y="893742"/>
              </a:lnTo>
              <a:lnTo>
                <a:pt x="1476617" y="10127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12FD5-ABAA-46B1-B7C1-09953F72CC83}">
      <dsp:nvSpPr>
        <dsp:cNvPr id="0" name=""/>
        <dsp:cNvSpPr/>
      </dsp:nvSpPr>
      <dsp:spPr>
        <a:xfrm>
          <a:off x="2782356" y="3584355"/>
          <a:ext cx="91440" cy="12366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36664"/>
              </a:lnTo>
              <a:lnTo>
                <a:pt x="128102" y="12366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D9319-9BF5-414E-853C-8CFA80B686A7}">
      <dsp:nvSpPr>
        <dsp:cNvPr id="0" name=""/>
        <dsp:cNvSpPr/>
      </dsp:nvSpPr>
      <dsp:spPr>
        <a:xfrm>
          <a:off x="3657322" y="1519173"/>
          <a:ext cx="701974" cy="793979"/>
        </a:xfrm>
        <a:custGeom>
          <a:avLst/>
          <a:gdLst/>
          <a:ahLst/>
          <a:cxnLst/>
          <a:rect l="0" t="0" r="0" b="0"/>
          <a:pathLst>
            <a:path>
              <a:moveTo>
                <a:pt x="701974" y="0"/>
              </a:moveTo>
              <a:lnTo>
                <a:pt x="701974" y="675019"/>
              </a:lnTo>
              <a:lnTo>
                <a:pt x="0" y="675019"/>
              </a:lnTo>
              <a:lnTo>
                <a:pt x="0" y="7939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7CE79-A36D-4D7D-8858-02D798DE7D38}">
      <dsp:nvSpPr>
        <dsp:cNvPr id="0" name=""/>
        <dsp:cNvSpPr/>
      </dsp:nvSpPr>
      <dsp:spPr>
        <a:xfrm>
          <a:off x="361630" y="3375014"/>
          <a:ext cx="220792" cy="2025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5617"/>
              </a:lnTo>
              <a:lnTo>
                <a:pt x="220792" y="202561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DC70E-9018-440F-80BD-BB2A22B6EAA8}">
      <dsp:nvSpPr>
        <dsp:cNvPr id="0" name=""/>
        <dsp:cNvSpPr/>
      </dsp:nvSpPr>
      <dsp:spPr>
        <a:xfrm>
          <a:off x="361630" y="3375014"/>
          <a:ext cx="220792" cy="729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9517"/>
              </a:lnTo>
              <a:lnTo>
                <a:pt x="220792" y="72951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3B49C5-D9E6-41D2-AB54-650C0EC11C76}">
      <dsp:nvSpPr>
        <dsp:cNvPr id="0" name=""/>
        <dsp:cNvSpPr/>
      </dsp:nvSpPr>
      <dsp:spPr>
        <a:xfrm>
          <a:off x="1292138" y="1519173"/>
          <a:ext cx="3067157" cy="596285"/>
        </a:xfrm>
        <a:custGeom>
          <a:avLst/>
          <a:gdLst/>
          <a:ahLst/>
          <a:cxnLst/>
          <a:rect l="0" t="0" r="0" b="0"/>
          <a:pathLst>
            <a:path>
              <a:moveTo>
                <a:pt x="3067157" y="0"/>
              </a:moveTo>
              <a:lnTo>
                <a:pt x="3067157" y="477324"/>
              </a:lnTo>
              <a:lnTo>
                <a:pt x="0" y="477324"/>
              </a:lnTo>
              <a:lnTo>
                <a:pt x="0" y="59628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576EB-AB90-4B83-870A-7F27075187A0}">
      <dsp:nvSpPr>
        <dsp:cNvPr id="0" name=""/>
        <dsp:cNvSpPr/>
      </dsp:nvSpPr>
      <dsp:spPr>
        <a:xfrm>
          <a:off x="2141986" y="496132"/>
          <a:ext cx="4434620" cy="1023040"/>
        </a:xfrm>
        <a:prstGeom prst="rect">
          <a:avLst/>
        </a:prstGeom>
        <a:solidFill>
          <a:srgbClr val="C4D2F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Расходы бюджета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(в разрезе разделов)</a:t>
          </a:r>
        </a:p>
      </dsp:txBody>
      <dsp:txXfrm>
        <a:off x="2141986" y="496132"/>
        <a:ext cx="4434620" cy="1023040"/>
      </dsp:txXfrm>
    </dsp:sp>
    <dsp:sp modelId="{ADC6166C-943B-4944-AC62-CF408A9D913A}">
      <dsp:nvSpPr>
        <dsp:cNvPr id="0" name=""/>
        <dsp:cNvSpPr/>
      </dsp:nvSpPr>
      <dsp:spPr>
        <a:xfrm>
          <a:off x="129002" y="2115458"/>
          <a:ext cx="2326271" cy="1259556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u="none" kern="1200" dirty="0" err="1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</a:t>
          </a: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. вопросы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2881,0 тыс. рублей</a:t>
          </a:r>
        </a:p>
      </dsp:txBody>
      <dsp:txXfrm>
        <a:off x="129002" y="2115458"/>
        <a:ext cx="2326271" cy="1259556"/>
      </dsp:txXfrm>
    </dsp:sp>
    <dsp:sp modelId="{3914F4F1-28AA-4CDE-B697-73E9F60A962A}">
      <dsp:nvSpPr>
        <dsp:cNvPr id="0" name=""/>
        <dsp:cNvSpPr/>
      </dsp:nvSpPr>
      <dsp:spPr>
        <a:xfrm>
          <a:off x="582422" y="3626847"/>
          <a:ext cx="1788050" cy="95536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2871,0</a:t>
          </a:r>
        </a:p>
      </dsp:txBody>
      <dsp:txXfrm>
        <a:off x="582422" y="3626847"/>
        <a:ext cx="1788050" cy="955369"/>
      </dsp:txXfrm>
    </dsp:sp>
    <dsp:sp modelId="{F0866C92-ABE1-48AF-8E23-C61C3523468B}">
      <dsp:nvSpPr>
        <dsp:cNvPr id="0" name=""/>
        <dsp:cNvSpPr/>
      </dsp:nvSpPr>
      <dsp:spPr>
        <a:xfrm>
          <a:off x="582422" y="4820136"/>
          <a:ext cx="1931108" cy="11609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10,0</a:t>
          </a:r>
        </a:p>
      </dsp:txBody>
      <dsp:txXfrm>
        <a:off x="582422" y="4820136"/>
        <a:ext cx="1931108" cy="1160989"/>
      </dsp:txXfrm>
    </dsp:sp>
    <dsp:sp modelId="{EDAF3653-F3FE-48A1-ACB0-96DC61222CD8}">
      <dsp:nvSpPr>
        <dsp:cNvPr id="0" name=""/>
        <dsp:cNvSpPr/>
      </dsp:nvSpPr>
      <dsp:spPr>
        <a:xfrm>
          <a:off x="2620765" y="2313153"/>
          <a:ext cx="2073113" cy="1271202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396,8 тыс. рублей</a:t>
          </a:r>
        </a:p>
      </dsp:txBody>
      <dsp:txXfrm>
        <a:off x="2620765" y="2313153"/>
        <a:ext cx="2073113" cy="1271202"/>
      </dsp:txXfrm>
    </dsp:sp>
    <dsp:sp modelId="{3C348240-706B-4107-99B8-014C65B09AB0}">
      <dsp:nvSpPr>
        <dsp:cNvPr id="0" name=""/>
        <dsp:cNvSpPr/>
      </dsp:nvSpPr>
      <dsp:spPr>
        <a:xfrm>
          <a:off x="2910459" y="4055319"/>
          <a:ext cx="1901856" cy="153140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396,8</a:t>
          </a:r>
        </a:p>
      </dsp:txBody>
      <dsp:txXfrm>
        <a:off x="2910459" y="4055319"/>
        <a:ext cx="1901856" cy="1531402"/>
      </dsp:txXfrm>
    </dsp:sp>
    <dsp:sp modelId="{8F589EFC-685D-4423-AFA5-D4E66679994A}">
      <dsp:nvSpPr>
        <dsp:cNvPr id="0" name=""/>
        <dsp:cNvSpPr/>
      </dsp:nvSpPr>
      <dsp:spPr>
        <a:xfrm>
          <a:off x="4991573" y="2531875"/>
          <a:ext cx="1688679" cy="1027527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369,0 тыс. рублей</a:t>
          </a:r>
        </a:p>
      </dsp:txBody>
      <dsp:txXfrm>
        <a:off x="4991573" y="2531875"/>
        <a:ext cx="1688679" cy="1027527"/>
      </dsp:txXfrm>
    </dsp:sp>
    <dsp:sp modelId="{2B9BAB0C-CCC6-45C4-9F0C-1AD7CFD27F0E}">
      <dsp:nvSpPr>
        <dsp:cNvPr id="0" name=""/>
        <dsp:cNvSpPr/>
      </dsp:nvSpPr>
      <dsp:spPr>
        <a:xfrm>
          <a:off x="5186507" y="4072506"/>
          <a:ext cx="1806336" cy="136900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369,0</a:t>
          </a:r>
        </a:p>
      </dsp:txBody>
      <dsp:txXfrm>
        <a:off x="5186507" y="4072506"/>
        <a:ext cx="1806336" cy="1369005"/>
      </dsp:txXfrm>
    </dsp:sp>
    <dsp:sp modelId="{F297EFBB-8670-45C5-9CA3-E31FDAC93194}">
      <dsp:nvSpPr>
        <dsp:cNvPr id="0" name=""/>
        <dsp:cNvSpPr/>
      </dsp:nvSpPr>
      <dsp:spPr>
        <a:xfrm>
          <a:off x="7127625" y="2042150"/>
          <a:ext cx="1829199" cy="105515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3050,2 тыс. рублей</a:t>
          </a:r>
          <a:endParaRPr lang="ru-RU" sz="1400" b="0" u="none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27625" y="2042150"/>
        <a:ext cx="1829199" cy="1055154"/>
      </dsp:txXfrm>
    </dsp:sp>
    <dsp:sp modelId="{0E0D73F5-F518-42EA-B9D2-07AE1373E3E5}">
      <dsp:nvSpPr>
        <dsp:cNvPr id="0" name=""/>
        <dsp:cNvSpPr/>
      </dsp:nvSpPr>
      <dsp:spPr>
        <a:xfrm>
          <a:off x="7342507" y="3422445"/>
          <a:ext cx="1724560" cy="9827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Дорожное хозяйство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3000,2</a:t>
          </a:r>
        </a:p>
      </dsp:txBody>
      <dsp:txXfrm>
        <a:off x="7342507" y="3422445"/>
        <a:ext cx="1724560" cy="982775"/>
      </dsp:txXfrm>
    </dsp:sp>
    <dsp:sp modelId="{B4679516-B11C-4DFC-8667-2E49C0D19352}">
      <dsp:nvSpPr>
        <dsp:cNvPr id="0" name=""/>
        <dsp:cNvSpPr/>
      </dsp:nvSpPr>
      <dsp:spPr>
        <a:xfrm>
          <a:off x="7321672" y="4644155"/>
          <a:ext cx="1800637" cy="13464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30F1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Другие вопросы в области национальной экономики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30F1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50,0</a:t>
          </a:r>
        </a:p>
      </dsp:txBody>
      <dsp:txXfrm>
        <a:off x="7321672" y="4644155"/>
        <a:ext cx="1800637" cy="1346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0.225</cdr:x>
      <cdr:y>0.3489</cdr:y>
    </cdr:from>
    <cdr:to>
      <cdr:x>0.39166</cdr:x>
      <cdr:y>0.4086</cdr:y>
    </cdr:to>
    <cdr:sp macro="" textlink="">
      <cdr:nvSpPr>
        <cdr:cNvPr id="6" name="Двойная стрелка влево/вправо 5"/>
        <cdr:cNvSpPr/>
      </cdr:nvSpPr>
      <cdr:spPr>
        <a:xfrm xmlns:a="http://schemas.openxmlformats.org/drawingml/2006/main">
          <a:off x="1928826" y="1722001"/>
          <a:ext cx="1428703" cy="294652"/>
        </a:xfrm>
        <a:prstGeom xmlns:a="http://schemas.openxmlformats.org/drawingml/2006/main" prst="leftRightArrow">
          <a:avLst/>
        </a:prstGeom>
        <a:solidFill xmlns:a="http://schemas.openxmlformats.org/drawingml/2006/main">
          <a:srgbClr val="C4D2F8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endParaRPr lang="ru-RU" sz="24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</cdr:x>
      <cdr:y>0.40299</cdr:y>
    </cdr:from>
    <cdr:to>
      <cdr:x>0.86666</cdr:x>
      <cdr:y>0.46269</cdr:y>
    </cdr:to>
    <cdr:sp macro="" textlink="">
      <cdr:nvSpPr>
        <cdr:cNvPr id="4" name="Двойная стрелка влево/вправо 3"/>
        <cdr:cNvSpPr/>
      </cdr:nvSpPr>
      <cdr:spPr>
        <a:xfrm xmlns:a="http://schemas.openxmlformats.org/drawingml/2006/main">
          <a:off x="6000792" y="1928826"/>
          <a:ext cx="1428703" cy="285745"/>
        </a:xfrm>
        <a:prstGeom xmlns:a="http://schemas.openxmlformats.org/drawingml/2006/main" prst="leftRightArrow">
          <a:avLst/>
        </a:prstGeom>
        <a:solidFill xmlns:a="http://schemas.openxmlformats.org/drawingml/2006/main">
          <a:srgbClr val="C4D2F8"/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</cdr:x>
      <cdr:y>0.85075</cdr:y>
    </cdr:from>
    <cdr:to>
      <cdr:x>0.39167</cdr:x>
      <cdr:y>0.97015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1714512" y="4071966"/>
          <a:ext cx="1643074" cy="571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2026</a:t>
          </a:r>
          <a:endParaRPr lang="ru-RU" sz="36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0.60937</cdr:x>
      <cdr:y>0</cdr:y>
    </cdr:from>
    <cdr:to>
      <cdr:x>0.93087</cdr:x>
      <cdr:y>0.50375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23842" y="-1785925"/>
          <a:ext cx="2756078" cy="24862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0.45833</cdr:x>
      <cdr:y>0.47015</cdr:y>
    </cdr:from>
    <cdr:to>
      <cdr:x>0.625</cdr:x>
      <cdr:y>0.52985</cdr:y>
    </cdr:to>
    <cdr:sp macro="" textlink="">
      <cdr:nvSpPr>
        <cdr:cNvPr id="9" name="Двойная стрелка влево/вправо 4"/>
        <cdr:cNvSpPr/>
      </cdr:nvSpPr>
      <cdr:spPr>
        <a:xfrm xmlns:a="http://schemas.openxmlformats.org/drawingml/2006/main">
          <a:off x="3929103" y="2320448"/>
          <a:ext cx="1428789" cy="294652"/>
        </a:xfrm>
        <a:prstGeom xmlns:a="http://schemas.openxmlformats.org/drawingml/2006/main" prst="leftRightArrow">
          <a:avLst/>
        </a:prstGeom>
        <a:solidFill xmlns:a="http://schemas.openxmlformats.org/drawingml/2006/main">
          <a:srgbClr val="C4D2F8"/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0.33333</cdr:x>
      <cdr:y>0.91001</cdr:y>
    </cdr:from>
    <cdr:to>
      <cdr:x>0.75833</cdr:x>
      <cdr:y>0.99956</cdr:y>
    </cdr:to>
    <cdr:sp macro="" textlink="">
      <cdr:nvSpPr>
        <cdr:cNvPr id="12" name="Прямоугольник 11"/>
        <cdr:cNvSpPr/>
      </cdr:nvSpPr>
      <cdr:spPr>
        <a:xfrm xmlns:a="http://schemas.openxmlformats.org/drawingml/2006/main">
          <a:off x="2857534" y="4491398"/>
          <a:ext cx="3643338" cy="4419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pPr algn="ctr"/>
          <a:r>
            <a:rPr lang="ru-RU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rPr>
            <a:t>Плановый период</a:t>
          </a:r>
        </a:p>
      </cdr:txBody>
    </cdr:sp>
  </cdr:relSizeAnchor>
  <cdr:relSizeAnchor xmlns:cdr="http://schemas.openxmlformats.org/drawingml/2006/chartDrawing">
    <cdr:from>
      <cdr:x>0.225</cdr:x>
      <cdr:y>0.55224</cdr:y>
    </cdr:from>
    <cdr:to>
      <cdr:x>0.26667</cdr:x>
      <cdr:y>0.86567</cdr:y>
    </cdr:to>
    <cdr:sp macro="" textlink="">
      <cdr:nvSpPr>
        <cdr:cNvPr id="13" name="Прямоугольник 12"/>
        <cdr:cNvSpPr/>
      </cdr:nvSpPr>
      <cdr:spPr>
        <a:xfrm xmlns:a="http://schemas.openxmlformats.org/drawingml/2006/main">
          <a:off x="1928826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</cdr:txBody>
    </cdr:sp>
  </cdr:relSizeAnchor>
  <cdr:relSizeAnchor xmlns:cdr="http://schemas.openxmlformats.org/drawingml/2006/chartDrawing">
    <cdr:from>
      <cdr:x>0.34167</cdr:x>
      <cdr:y>0.55224</cdr:y>
    </cdr:from>
    <cdr:to>
      <cdr:x>0.38333</cdr:x>
      <cdr:y>0.86567</cdr:y>
    </cdr:to>
    <cdr:sp macro="" textlink="">
      <cdr:nvSpPr>
        <cdr:cNvPr id="14" name="Прямоугольник 13"/>
        <cdr:cNvSpPr/>
      </cdr:nvSpPr>
      <cdr:spPr>
        <a:xfrm xmlns:a="http://schemas.openxmlformats.org/drawingml/2006/main">
          <a:off x="2928958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Расходы</a:t>
          </a:r>
        </a:p>
      </cdr:txBody>
    </cdr:sp>
  </cdr:relSizeAnchor>
  <cdr:relSizeAnchor xmlns:cdr="http://schemas.openxmlformats.org/drawingml/2006/chartDrawing">
    <cdr:from>
      <cdr:x>0.45833</cdr:x>
      <cdr:y>0.55224</cdr:y>
    </cdr:from>
    <cdr:to>
      <cdr:x>0.5</cdr:x>
      <cdr:y>0.86567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3929090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</cdr:txBody>
    </cdr:sp>
  </cdr:relSizeAnchor>
  <cdr:relSizeAnchor xmlns:cdr="http://schemas.openxmlformats.org/drawingml/2006/chartDrawing">
    <cdr:from>
      <cdr:x>0.69167</cdr:x>
      <cdr:y>0.55224</cdr:y>
    </cdr:from>
    <cdr:to>
      <cdr:x>0.73333</cdr:x>
      <cdr:y>0.86567</cdr:y>
    </cdr:to>
    <cdr:sp macro="" textlink="">
      <cdr:nvSpPr>
        <cdr:cNvPr id="16" name="Прямоугольник 15"/>
        <cdr:cNvSpPr/>
      </cdr:nvSpPr>
      <cdr:spPr>
        <a:xfrm xmlns:a="http://schemas.openxmlformats.org/drawingml/2006/main">
          <a:off x="5929354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</cdr:txBody>
    </cdr:sp>
  </cdr:relSizeAnchor>
  <cdr:relSizeAnchor xmlns:cdr="http://schemas.openxmlformats.org/drawingml/2006/chartDrawing">
    <cdr:from>
      <cdr:x>0.575</cdr:x>
      <cdr:y>0.55224</cdr:y>
    </cdr:from>
    <cdr:to>
      <cdr:x>0.61667</cdr:x>
      <cdr:y>0.86567</cdr:y>
    </cdr:to>
    <cdr:sp macro="" textlink="">
      <cdr:nvSpPr>
        <cdr:cNvPr id="17" name="Прямоугольник 16"/>
        <cdr:cNvSpPr/>
      </cdr:nvSpPr>
      <cdr:spPr>
        <a:xfrm xmlns:a="http://schemas.openxmlformats.org/drawingml/2006/main">
          <a:off x="4929222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Расходы</a:t>
          </a:r>
        </a:p>
      </cdr:txBody>
    </cdr:sp>
  </cdr:relSizeAnchor>
  <cdr:relSizeAnchor xmlns:cdr="http://schemas.openxmlformats.org/drawingml/2006/chartDrawing">
    <cdr:from>
      <cdr:x>0.80833</cdr:x>
      <cdr:y>0.55224</cdr:y>
    </cdr:from>
    <cdr:to>
      <cdr:x>0.85</cdr:x>
      <cdr:y>0.86567</cdr:y>
    </cdr:to>
    <cdr:sp macro="" textlink="">
      <cdr:nvSpPr>
        <cdr:cNvPr id="18" name="Прямоугольник 17"/>
        <cdr:cNvSpPr/>
      </cdr:nvSpPr>
      <cdr:spPr>
        <a:xfrm xmlns:a="http://schemas.openxmlformats.org/drawingml/2006/main">
          <a:off x="6929486" y="2643206"/>
          <a:ext cx="357190" cy="1500198"/>
        </a:xfrm>
        <a:prstGeom xmlns:a="http://schemas.openxmlformats.org/drawingml/2006/main" prst="rect">
          <a:avLst/>
        </a:prstGeom>
        <a:solidFill xmlns:a="http://schemas.openxmlformats.org/drawingml/2006/main">
          <a:srgbClr val="0BD0D9">
            <a:lumMod val="40000"/>
            <a:lumOff val="60000"/>
          </a:srgbClr>
        </a:solidFill>
        <a:ln xmlns:a="http://schemas.openxmlformats.org/drawingml/2006/main" w="25400" cap="flat" cmpd="sng" algn="ctr">
          <a:solidFill>
            <a:srgbClr val="0F6FC6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wordArtVert"/>
        <a:lstStyle xmlns:a="http://schemas.openxmlformats.org/drawingml/2006/main">
          <a:lvl1pPr marL="0" indent="0">
            <a:defRPr sz="1100">
              <a:solidFill>
                <a:srgbClr val="C7E2FA"/>
              </a:solidFill>
              <a:latin typeface="Constantia"/>
            </a:defRPr>
          </a:lvl1pPr>
          <a:lvl2pPr marL="457200" indent="0">
            <a:defRPr sz="1100">
              <a:solidFill>
                <a:srgbClr val="C7E2FA"/>
              </a:solidFill>
              <a:latin typeface="Constantia"/>
            </a:defRPr>
          </a:lvl2pPr>
          <a:lvl3pPr marL="914400" indent="0">
            <a:defRPr sz="1100">
              <a:solidFill>
                <a:srgbClr val="C7E2FA"/>
              </a:solidFill>
              <a:latin typeface="Constantia"/>
            </a:defRPr>
          </a:lvl3pPr>
          <a:lvl4pPr marL="1371600" indent="0">
            <a:defRPr sz="1100">
              <a:solidFill>
                <a:srgbClr val="C7E2FA"/>
              </a:solidFill>
              <a:latin typeface="Constantia"/>
            </a:defRPr>
          </a:lvl4pPr>
          <a:lvl5pPr marL="1828800" indent="0">
            <a:defRPr sz="1100">
              <a:solidFill>
                <a:srgbClr val="C7E2FA"/>
              </a:solidFill>
              <a:latin typeface="Constantia"/>
            </a:defRPr>
          </a:lvl5pPr>
          <a:lvl6pPr marL="2286000" indent="0">
            <a:defRPr sz="1100">
              <a:solidFill>
                <a:srgbClr val="C7E2FA"/>
              </a:solidFill>
              <a:latin typeface="Constantia"/>
            </a:defRPr>
          </a:lvl6pPr>
          <a:lvl7pPr marL="2743200" indent="0">
            <a:defRPr sz="1100">
              <a:solidFill>
                <a:srgbClr val="C7E2FA"/>
              </a:solidFill>
              <a:latin typeface="Constantia"/>
            </a:defRPr>
          </a:lvl7pPr>
          <a:lvl8pPr marL="3200400" indent="0">
            <a:defRPr sz="1100">
              <a:solidFill>
                <a:srgbClr val="C7E2FA"/>
              </a:solidFill>
              <a:latin typeface="Constantia"/>
            </a:defRPr>
          </a:lvl8pPr>
          <a:lvl9pPr marL="3657600" indent="0">
            <a:defRPr sz="1100">
              <a:solidFill>
                <a:srgbClr val="C7E2FA"/>
              </a:solidFill>
              <a:latin typeface="Constantia"/>
            </a:defRPr>
          </a:lvl9pPr>
        </a:lstStyle>
        <a:p xmlns:a="http://schemas.openxmlformats.org/drawingml/2006/main">
          <a:r>
            <a: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Расходы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0.63025</cdr:x>
      <cdr:y>0.14286</cdr:y>
    </cdr:from>
    <cdr:to>
      <cdr:x>0.78069</cdr:x>
      <cdr:y>0.22287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357850" y="714380"/>
          <a:ext cx="1278909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0.61025</cdr:x>
      <cdr:y>0.39154</cdr:y>
    </cdr:from>
    <cdr:to>
      <cdr:x>0.84034</cdr:x>
      <cdr:y>0.47155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5580112" y="1929966"/>
          <a:ext cx="2103943" cy="3943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0.65487</cdr:x>
      <cdr:y>0.32857</cdr:y>
    </cdr:from>
    <cdr:to>
      <cdr:x>0.82301</cdr:x>
      <cdr:y>0.40858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567130" y="1643067"/>
          <a:ext cx="1429378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8161B-792B-4435-8AF4-78F13A104D0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1468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3389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100018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193390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106609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9227389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9261012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841029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5648678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7100644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2523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0998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4143380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3200" b="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Исменецкого сельского поселения </a:t>
            </a:r>
            <a:b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Звениговского муниципального района Республики Марий Эл </a:t>
            </a:r>
            <a:b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год и на плановый период</a:t>
            </a:r>
            <a:b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 smtClean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2028 </a:t>
            </a:r>
            <a:r>
              <a:rPr lang="ru-RU" sz="32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8000" b="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541451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6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6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600" dirty="0" err="1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Исменецкому</a:t>
            </a:r>
            <a:r>
              <a:rPr lang="ru-RU" sz="26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сельскому поселению на </a:t>
            </a:r>
            <a:r>
              <a:rPr lang="ru-RU" sz="2600" dirty="0" smtClean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26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год</a:t>
            </a:r>
            <a:br>
              <a:rPr lang="ru-RU" sz="260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0" dirty="0">
                <a:solidFill>
                  <a:srgbClr val="030F11"/>
                </a:solidFill>
                <a:effectLst/>
                <a:latin typeface="Times New Roman" pitchFamily="18" charset="0"/>
                <a:cs typeface="Times New Roman" pitchFamily="18" charset="0"/>
              </a:rPr>
              <a:t>(в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1479142026"/>
              </p:ext>
            </p:extLst>
          </p:nvPr>
        </p:nvGraphicFramePr>
        <p:xfrm>
          <a:off x="0" y="2000240"/>
          <a:ext cx="9144000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04023281"/>
              </p:ext>
            </p:extLst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04088"/>
            <a:ext cx="8572560" cy="10818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br>
              <a:rPr lang="ru-RU" sz="40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всего – </a:t>
            </a:r>
            <a:r>
              <a:rPr lang="ru-RU" sz="4000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896,0 </a:t>
            </a:r>
            <a:r>
              <a:rPr lang="ru-RU" sz="40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sz="36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83347575"/>
              </p:ext>
            </p:extLst>
          </p:nvPr>
        </p:nvGraphicFramePr>
        <p:xfrm>
          <a:off x="0" y="1857364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1484313"/>
            <a:ext cx="7600976" cy="1158869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15338" y="6215082"/>
            <a:ext cx="758952" cy="246888"/>
          </a:xfrm>
        </p:spPr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401080" cy="114300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политики </a:t>
            </a:r>
            <a:r>
              <a:rPr lang="ru-RU" sz="3600" dirty="0" err="1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Исменецкого</a:t>
            </a:r>
            <a:r>
              <a:rPr lang="ru-RU" sz="3600" dirty="0">
                <a:solidFill>
                  <a:srgbClr val="04171A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94486154"/>
              </p:ext>
            </p:extLst>
          </p:nvPr>
        </p:nvGraphicFramePr>
        <p:xfrm>
          <a:off x="457200" y="1500174"/>
          <a:ext cx="82296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med" advClick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DC0653-6F0F-42E8-9EC5-DC24385A9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graphicEl>
                                              <a:dgm id="{D0DC0653-6F0F-42E8-9EC5-DC24385A9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graphicEl>
                                              <a:dgm id="{D0DC0653-6F0F-42E8-9EC5-DC24385A9A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FEEC509-4568-483B-956A-2B89F9BE2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graphicEl>
                                              <a:dgm id="{5FEEC509-4568-483B-956A-2B89F9BE2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>
                                            <p:graphicEl>
                                              <a:dgm id="{5FEEC509-4568-483B-956A-2B89F9BE2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2A8CB4D-BADF-4ABB-9783-1E8DB6FA0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graphicEl>
                                              <a:dgm id="{F2A8CB4D-BADF-4ABB-9783-1E8DB6FA0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>
                                            <p:graphicEl>
                                              <a:dgm id="{F2A8CB4D-BADF-4ABB-9783-1E8DB6FA0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7ACC9F-C8B5-4918-A500-E619943F6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>
                                            <p:graphicEl>
                                              <a:dgm id="{FA7ACC9F-C8B5-4918-A500-E619943F6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">
                                            <p:graphicEl>
                                              <a:dgm id="{FA7ACC9F-C8B5-4918-A500-E619943F6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EEF0FE-FE0E-4CDF-923B-27B971B22D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">
                                            <p:graphicEl>
                                              <a:dgm id="{7AEEF0FE-FE0E-4CDF-923B-27B971B22D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">
                                            <p:graphicEl>
                                              <a:dgm id="{7AEEF0FE-FE0E-4CDF-923B-27B971B22D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BA7FEC-4E6C-4538-A7FA-D02A39545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5">
                                            <p:graphicEl>
                                              <a:dgm id="{15BA7FEC-4E6C-4538-A7FA-D02A39545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5">
                                            <p:graphicEl>
                                              <a:dgm id="{15BA7FEC-4E6C-4538-A7FA-D02A39545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5C47419-30C9-4BC6-9B6D-0543E5A13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5">
                                            <p:graphicEl>
                                              <a:dgm id="{A5C47419-30C9-4BC6-9B6D-0543E5A13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5">
                                            <p:graphicEl>
                                              <a:dgm id="{A5C47419-30C9-4BC6-9B6D-0543E5A13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475448-AC75-472E-978D-90A1534B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5">
                                            <p:graphicEl>
                                              <a:dgm id="{A7475448-AC75-472E-978D-90A1534B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5">
                                            <p:graphicEl>
                                              <a:dgm id="{A7475448-AC75-472E-978D-90A1534B0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00861961"/>
              </p:ext>
            </p:extLst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duotone>
              <a:schemeClr val="bg2">
                <a:shade val="90000"/>
                <a:satMod val="150000"/>
              </a:schemeClr>
              <a:schemeClr val="bg2">
                <a:tint val="88000"/>
                <a:satMod val="15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6700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Показатели </a:t>
            </a:r>
            <a:r>
              <a:rPr lang="ru-RU" sz="36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бюджета</a:t>
            </a:r>
            <a:r>
              <a:rPr lang="ru-RU" sz="30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3000" b="1" dirty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Исменецкого сельского поселения </a:t>
            </a:r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на 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2026 </a:t>
            </a:r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год</a:t>
            </a:r>
            <a:b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и на плановый период 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2027 </a:t>
            </a:r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и 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2028 </a:t>
            </a:r>
            <a:r>
              <a:rPr lang="ru-RU" sz="3300" b="1" dirty="0">
                <a:solidFill>
                  <a:srgbClr val="7030A0"/>
                </a:solidFill>
                <a:effectLst/>
                <a:latin typeface="Times New Roman" pitchFamily="18" charset="0"/>
              </a:rPr>
              <a:t>годов</a:t>
            </a:r>
            <a:endParaRPr lang="en-US" sz="3300" b="1" dirty="0">
              <a:solidFill>
                <a:srgbClr val="7030A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4FED50-7DCE-4742-8567-F2D07FE14AB1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2BC4DB">
                    <a:shade val="90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2BC4DB">
                  <a:shade val="90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40846734"/>
              </p:ext>
            </p:extLst>
          </p:nvPr>
        </p:nvGraphicFramePr>
        <p:xfrm>
          <a:off x="214282" y="1785925"/>
          <a:ext cx="8572560" cy="4935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1000100" y="2071678"/>
            <a:ext cx="12144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тыс.руб.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6D9E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6D9E8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26482" y="5967422"/>
            <a:ext cx="1643103" cy="57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2028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36229" y="5967422"/>
            <a:ext cx="1643103" cy="57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2027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01122" cy="1270494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 </a:t>
            </a:r>
            <a:br>
              <a:rPr lang="ru-RU" sz="32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Исменецкого</a:t>
            </a:r>
            <a:r>
              <a:rPr lang="ru-RU" sz="32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09286096"/>
              </p:ext>
            </p:extLst>
          </p:nvPr>
        </p:nvGraphicFramePr>
        <p:xfrm>
          <a:off x="500034" y="2071678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30F11"/>
                </a:solidFill>
                <a:effectLst/>
                <a:latin typeface="Times New Roman" pitchFamily="18" charset="0"/>
              </a:rPr>
              <a:t>Структура  налоговых и неналоговых доходов бюджета</a:t>
            </a:r>
            <a:br>
              <a:rPr lang="ru-RU" sz="3100" b="1" dirty="0">
                <a:solidFill>
                  <a:srgbClr val="030F11"/>
                </a:solidFill>
                <a:effectLst/>
                <a:latin typeface="Times New Roman" pitchFamily="18" charset="0"/>
              </a:rPr>
            </a:br>
            <a:r>
              <a:rPr lang="ru-RU" sz="3100" b="1" dirty="0">
                <a:solidFill>
                  <a:srgbClr val="030F11"/>
                </a:solidFill>
                <a:effectLst/>
                <a:latin typeface="Times New Roman" pitchFamily="18" charset="0"/>
              </a:rPr>
              <a:t> Исменецкого сельского поселения на </a:t>
            </a:r>
            <a:r>
              <a:rPr lang="ru-RU" sz="3100" b="1" dirty="0" smtClean="0">
                <a:solidFill>
                  <a:srgbClr val="030F11"/>
                </a:solidFill>
                <a:effectLst/>
                <a:latin typeface="Times New Roman" pitchFamily="18" charset="0"/>
              </a:rPr>
              <a:t>2026 </a:t>
            </a:r>
            <a:r>
              <a:rPr lang="ru-RU" sz="3100" b="1" dirty="0">
                <a:solidFill>
                  <a:srgbClr val="030F11"/>
                </a:solidFill>
                <a:effectLst/>
                <a:latin typeface="Times New Roman" pitchFamily="18" charset="0"/>
              </a:rPr>
              <a:t>год</a:t>
            </a:r>
            <a:br>
              <a:rPr lang="ru-RU" sz="3100" b="1" dirty="0">
                <a:solidFill>
                  <a:srgbClr val="030F11"/>
                </a:solidFill>
                <a:effectLst/>
                <a:latin typeface="Times New Roman" pitchFamily="18" charset="0"/>
              </a:rPr>
            </a:br>
            <a:r>
              <a:rPr lang="ru-RU" sz="3200" dirty="0">
                <a:solidFill>
                  <a:srgbClr val="030F11"/>
                </a:solidFill>
                <a:latin typeface="Times New Roman" pitchFamily="18" charset="0"/>
              </a:rPr>
              <a:t>всего –  </a:t>
            </a:r>
            <a:r>
              <a:rPr lang="ru-RU" sz="3200" dirty="0" smtClean="0">
                <a:solidFill>
                  <a:srgbClr val="030F11"/>
                </a:solidFill>
                <a:latin typeface="Times New Roman" pitchFamily="18" charset="0"/>
              </a:rPr>
              <a:t>1277,5 </a:t>
            </a:r>
            <a:r>
              <a:rPr lang="ru-RU" sz="3200" dirty="0">
                <a:solidFill>
                  <a:srgbClr val="030F11"/>
                </a:solidFill>
                <a:latin typeface="Times New Roman" pitchFamily="18" charset="0"/>
              </a:rPr>
              <a:t>тыс. рублей</a:t>
            </a:r>
            <a:endParaRPr lang="ru-RU" sz="3200" b="1" dirty="0">
              <a:solidFill>
                <a:srgbClr val="030F11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81848178"/>
              </p:ext>
            </p:extLst>
          </p:nvPr>
        </p:nvGraphicFramePr>
        <p:xfrm>
          <a:off x="0" y="1643050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7145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</a:t>
            </a:r>
            <a:br>
              <a:rPr lang="ru-RU" sz="36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Исменецкого сельского поселения</a:t>
            </a:r>
            <a:r>
              <a:rPr lang="ru-RU" sz="36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всего – </a:t>
            </a:r>
            <a:r>
              <a:rPr lang="ru-RU" sz="3600" dirty="0" smtClean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6786,1 </a:t>
            </a:r>
            <a:r>
              <a:rPr lang="ru-RU" sz="3600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2816399"/>
              </p:ext>
            </p:extLst>
          </p:nvPr>
        </p:nvGraphicFramePr>
        <p:xfrm>
          <a:off x="500034" y="1857364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15_1448545794.jpg"/>
          <p:cNvPicPr>
            <a:picLocks noChangeAspect="1"/>
          </p:cNvPicPr>
          <p:nvPr/>
        </p:nvPicPr>
        <p:blipFill>
          <a:blip r:embed="rId2" cstate="email">
            <a:lum bright="39000" contrast="-70000"/>
          </a:blip>
          <a:stretch>
            <a:fillRect/>
          </a:stretch>
        </p:blipFill>
        <p:spPr>
          <a:xfrm>
            <a:off x="0" y="1214422"/>
            <a:ext cx="9192038" cy="5643578"/>
          </a:xfrm>
          <a:prstGeom prst="rect">
            <a:avLst/>
          </a:prstGeom>
          <a:blipFill>
            <a:blip r:embed="rId3">
              <a:lum bright="39000" contrast="-70000"/>
            </a:blip>
            <a:tile tx="0" ty="0" sx="100000" sy="100000" flip="none" algn="tl"/>
          </a:blipFill>
        </p:spPr>
      </p:pic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23827547"/>
              </p:ext>
            </p:extLst>
          </p:nvPr>
        </p:nvGraphicFramePr>
        <p:xfrm>
          <a:off x="35496" y="1857364"/>
          <a:ext cx="9108502" cy="44815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36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605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62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535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5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Рост  тыс. рублей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7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2711,0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3811,5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1100,5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369,0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496,3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+136,3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+54,0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6309,7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2244,0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2100,3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8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575,5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+320,5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3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396,8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515,8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+119,0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3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1"/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1"/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10408,0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8063,6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>
                              <a:schemeClr val="accent6">
                                <a:satMod val="175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2344,4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>
                            <a:schemeClr val="accent6">
                              <a:satMod val="175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rPr>
              <a:t>Расходы бюджета в разрезе отраслей</a:t>
            </a:r>
            <a:endParaRPr lang="ru-RU" sz="2800" dirty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7716386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76D9E8"/>
      </a:dk1>
      <a:lt1>
        <a:srgbClr val="C7E2FA"/>
      </a:lt1>
      <a:dk2>
        <a:srgbClr val="2BC4DB"/>
      </a:dk2>
      <a:lt2>
        <a:srgbClr val="E3F7FA"/>
      </a:lt2>
      <a:accent1>
        <a:srgbClr val="0F6FC6"/>
      </a:accent1>
      <a:accent2>
        <a:srgbClr val="009DD9"/>
      </a:accent2>
      <a:accent3>
        <a:srgbClr val="0BD0D9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Другая 4">
      <a:dk1>
        <a:srgbClr val="76D9E8"/>
      </a:dk1>
      <a:lt1>
        <a:srgbClr val="C7E2FA"/>
      </a:lt1>
      <a:dk2>
        <a:srgbClr val="2BC4DB"/>
      </a:dk2>
      <a:lt2>
        <a:srgbClr val="E3F7FA"/>
      </a:lt2>
      <a:accent1>
        <a:srgbClr val="0F6FC6"/>
      </a:accent1>
      <a:accent2>
        <a:srgbClr val="009DD9"/>
      </a:accent2>
      <a:accent3>
        <a:srgbClr val="0BD0D9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19703</TotalTime>
  <Words>327</Words>
  <Application>Microsoft Office PowerPoint</Application>
  <PresentationFormat>Экран (4:3)</PresentationFormat>
  <Paragraphs>131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Поток</vt:lpstr>
      <vt:lpstr>1_Поток</vt:lpstr>
      <vt:lpstr>      БЮДЖЕТ   Исменецкого сельского поселения  Звениговского муниципального района Республики Марий Эл  на 2026 год и на плановый период  2027 и 2028 годов</vt:lpstr>
      <vt:lpstr>Основные задачи бюджетной политики Исменецкого сельского поселения</vt:lpstr>
      <vt:lpstr>Слайд 3</vt:lpstr>
      <vt:lpstr>Слайд 4</vt:lpstr>
      <vt:lpstr>Показатели бюджета Исменецкого сельского поселения на 2026 год и на плановый период 2027 и 2028 годов</vt:lpstr>
      <vt:lpstr> Структура доходной части бюджета   Исменецкого сельского поселения</vt:lpstr>
      <vt:lpstr>Структура  налоговых и неналоговых доходов бюджета  Исменецкого сельского поселения на 2026 год всего –  1277,5 тыс. рублей</vt:lpstr>
      <vt:lpstr>Структура безвозмездных поступлений Исменецкого сельского поселения всего – 6786,1 тыс. рублей</vt:lpstr>
      <vt:lpstr>Слайд 9</vt:lpstr>
      <vt:lpstr>Структура расходов бюджета по Исменецкому сельскому поселению на 2026 год (в разрезе отраслей)</vt:lpstr>
      <vt:lpstr>Слайд 11</vt:lpstr>
      <vt:lpstr>Жилищно-коммунальное хозяйство (всего – 896,0 тыс. рублей) </vt:lpstr>
      <vt:lpstr>Спасибо за внимание!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 1</cp:lastModifiedBy>
  <cp:revision>1598</cp:revision>
  <dcterms:created xsi:type="dcterms:W3CDTF">2006-11-28T05:15:39Z</dcterms:created>
  <dcterms:modified xsi:type="dcterms:W3CDTF">2025-11-17T13:10:17Z</dcterms:modified>
</cp:coreProperties>
</file>